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5143500" cx="9144000"/>
  <p:notesSz cx="6858000" cy="9144000"/>
  <p:embeddedFontLst>
    <p:embeddedFont>
      <p:font typeface="Rokkitt"/>
      <p:regular r:id="rId36"/>
      <p:bold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Rokkitt-bold.fntdata"/><Relationship Id="rId14" Type="http://schemas.openxmlformats.org/officeDocument/2006/relationships/slide" Target="slides/slide9.xml"/><Relationship Id="rId36" Type="http://schemas.openxmlformats.org/officeDocument/2006/relationships/font" Target="fonts/Rokkitt-regular.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36" name="Shape 136"/>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Lorna</a:t>
            </a:r>
          </a:p>
        </p:txBody>
      </p:sp>
      <p:sp>
        <p:nvSpPr>
          <p:cNvPr id="137" name="Shape 137"/>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Shape 209"/>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10" name="Shape 210"/>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Judy</a:t>
            </a:r>
          </a:p>
          <a:p>
            <a:pPr indent="0" lvl="0" marL="0" marR="0" rtl="0" algn="l">
              <a:spcBef>
                <a:spcPts val="0"/>
              </a:spcBef>
              <a:buNone/>
            </a:pPr>
            <a:r>
              <a:t/>
            </a:r>
            <a:endParaRPr b="0" i="0" sz="1200" u="none" cap="none" strike="noStrike">
              <a:solidFill>
                <a:schemeClr val="dk1"/>
              </a:solidFill>
              <a:latin typeface="Calibri"/>
              <a:ea typeface="Calibri"/>
              <a:cs typeface="Calibri"/>
              <a:sym typeface="Calibri"/>
            </a:endParaRPr>
          </a:p>
        </p:txBody>
      </p:sp>
      <p:sp>
        <p:nvSpPr>
          <p:cNvPr id="211" name="Shape 211"/>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Shape 217"/>
          <p:cNvSpPr txBox="1"/>
          <p:nvPr>
            <p:ph idx="1" type="body"/>
          </p:nvPr>
        </p:nvSpPr>
        <p:spPr>
          <a:xfrm>
            <a:off x="685800" y="4400550"/>
            <a:ext cx="5486400" cy="3600450"/>
          </a:xfrm>
          <a:prstGeom prst="rect">
            <a:avLst/>
          </a:prstGeom>
          <a:noFill/>
          <a:ln>
            <a:noFill/>
          </a:ln>
        </p:spPr>
        <p:txBody>
          <a:bodyPr anchorCtr="0" anchor="ctr" bIns="89600" lIns="89600" rIns="89600" wrap="square" tIns="89600">
            <a:noAutofit/>
          </a:bodyPr>
          <a:lstStyle/>
          <a:p>
            <a:pPr lvl="0">
              <a:spcBef>
                <a:spcPts val="0"/>
              </a:spcBef>
              <a:buNone/>
            </a:pPr>
            <a:r>
              <a:rPr lang="en"/>
              <a:t>Judy</a:t>
            </a:r>
          </a:p>
        </p:txBody>
      </p:sp>
      <p:sp>
        <p:nvSpPr>
          <p:cNvPr id="218" name="Shape 218"/>
          <p:cNvSpPr/>
          <p:nvPr>
            <p:ph idx="2" type="sldImg"/>
          </p:nvPr>
        </p:nvSpPr>
        <p:spPr>
          <a:xfrm>
            <a:off x="701951" y="1143000"/>
            <a:ext cx="5454098" cy="3085475"/>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Shape 238"/>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39" name="Shape 239"/>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lvl="0">
              <a:spcBef>
                <a:spcPts val="0"/>
              </a:spcBef>
              <a:buClr>
                <a:schemeClr val="dk1"/>
              </a:buClr>
              <a:buSzPct val="100000"/>
              <a:buFont typeface="Arial"/>
              <a:buNone/>
            </a:pPr>
            <a:r>
              <a:rPr lang="en" sz="1100">
                <a:solidFill>
                  <a:schemeClr val="dk1"/>
                </a:solidFill>
              </a:rPr>
              <a:t>Judy: </a:t>
            </a:r>
          </a:p>
          <a:p>
            <a:pPr lvl="0">
              <a:spcBef>
                <a:spcPts val="0"/>
              </a:spcBef>
              <a:buClr>
                <a:schemeClr val="dk1"/>
              </a:buClr>
              <a:buFont typeface="Arial"/>
              <a:buNone/>
            </a:pPr>
            <a:r>
              <a:t/>
            </a:r>
            <a:endParaRPr sz="1100">
              <a:solidFill>
                <a:schemeClr val="dk1"/>
              </a:solidFill>
            </a:endParaRPr>
          </a:p>
          <a:p>
            <a:pPr lvl="0">
              <a:spcBef>
                <a:spcPts val="0"/>
              </a:spcBef>
              <a:buClr>
                <a:schemeClr val="dk1"/>
              </a:buClr>
              <a:buSzPct val="100000"/>
              <a:buFont typeface="Arial"/>
              <a:buNone/>
            </a:pPr>
            <a:r>
              <a:rPr lang="en" sz="1100">
                <a:solidFill>
                  <a:schemeClr val="dk1"/>
                </a:solidFill>
              </a:rPr>
              <a:t>If you are a leader of an in-district alternative school, please stand (includes ACCESS &amp; MLC)</a:t>
            </a:r>
          </a:p>
          <a:p>
            <a:pPr lvl="0">
              <a:spcBef>
                <a:spcPts val="0"/>
              </a:spcBef>
              <a:buClr>
                <a:schemeClr val="dk1"/>
              </a:buClr>
              <a:buSzPct val="100000"/>
              <a:buFont typeface="Arial"/>
              <a:buNone/>
            </a:pPr>
            <a:r>
              <a:rPr lang="en" sz="1100">
                <a:solidFill>
                  <a:schemeClr val="dk1"/>
                </a:solidFill>
              </a:rPr>
              <a:t>If you are a leader of a thematic focus option --not a dual language immersion program, please stand.  Includes Benson and Jefferson MC</a:t>
            </a:r>
          </a:p>
          <a:p>
            <a:pPr lvl="0">
              <a:spcBef>
                <a:spcPts val="0"/>
              </a:spcBef>
              <a:buClr>
                <a:schemeClr val="dk1"/>
              </a:buClr>
              <a:buSzPct val="100000"/>
              <a:buFont typeface="Arial"/>
              <a:buNone/>
            </a:pPr>
            <a:r>
              <a:rPr lang="en" sz="1100">
                <a:solidFill>
                  <a:schemeClr val="dk1"/>
                </a:solidFill>
              </a:rPr>
              <a:t>If you are a leader of a dual language program, please stand</a:t>
            </a:r>
          </a:p>
          <a:p>
            <a:pPr lvl="0">
              <a:spcBef>
                <a:spcPts val="0"/>
              </a:spcBef>
              <a:buClr>
                <a:schemeClr val="dk1"/>
              </a:buClr>
              <a:buSzPct val="100000"/>
              <a:buFont typeface="Arial"/>
              <a:buNone/>
            </a:pPr>
            <a:r>
              <a:rPr lang="en" sz="1100">
                <a:solidFill>
                  <a:schemeClr val="dk1"/>
                </a:solidFill>
              </a:rPr>
              <a:t>These are leaders of education options that are subject to the ed options review &amp; process.</a:t>
            </a:r>
          </a:p>
          <a:p>
            <a:pPr lvl="0">
              <a:spcBef>
                <a:spcPts val="0"/>
              </a:spcBef>
              <a:buClr>
                <a:schemeClr val="dk1"/>
              </a:buClr>
              <a:buSzPct val="100000"/>
              <a:buFont typeface="Arial"/>
              <a:buNone/>
            </a:pPr>
            <a:r>
              <a:rPr lang="en" sz="1100">
                <a:solidFill>
                  <a:schemeClr val="dk1"/>
                </a:solidFill>
              </a:rPr>
              <a:t>If you are a leader of a charter school or community-based alternative please stand.  These are leaders of educational options that are governed by other review processes.</a:t>
            </a:r>
          </a:p>
          <a:p>
            <a:pPr lvl="0" rtl="0">
              <a:spcBef>
                <a:spcPts val="0"/>
              </a:spcBef>
              <a:buClr>
                <a:schemeClr val="dk1"/>
              </a:buClr>
              <a:buSzPct val="100000"/>
              <a:buFont typeface="Arial"/>
              <a:buNone/>
            </a:pPr>
            <a:r>
              <a:rPr lang="en" sz="1100">
                <a:solidFill>
                  <a:schemeClr val="dk1"/>
                </a:solidFill>
              </a:rPr>
              <a:t>Collectively, these are your peers who lead education option programs in PPS</a:t>
            </a:r>
          </a:p>
          <a:p>
            <a:pPr indent="0" lvl="0" marL="0" marR="0" rtl="0" algn="l">
              <a:spcBef>
                <a:spcPts val="0"/>
              </a:spcBef>
              <a:buNone/>
            </a:pPr>
            <a:r>
              <a:t/>
            </a:r>
            <a:endParaRPr b="0" i="0" sz="1200" u="none" cap="none" strike="noStrike">
              <a:solidFill>
                <a:schemeClr val="dk1"/>
              </a:solidFill>
              <a:latin typeface="Calibri"/>
              <a:ea typeface="Calibri"/>
              <a:cs typeface="Calibri"/>
              <a:sym typeface="Calibri"/>
            </a:endParaRPr>
          </a:p>
        </p:txBody>
      </p:sp>
      <p:sp>
        <p:nvSpPr>
          <p:cNvPr id="240" name="Shape 240"/>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4" name="Shape 244"/>
        <p:cNvGrpSpPr/>
        <p:nvPr/>
      </p:nvGrpSpPr>
      <p:grpSpPr>
        <a:xfrm>
          <a:off x="0" y="0"/>
          <a:ext cx="0" cy="0"/>
          <a:chOff x="0" y="0"/>
          <a:chExt cx="0" cy="0"/>
        </a:xfrm>
      </p:grpSpPr>
      <p:sp>
        <p:nvSpPr>
          <p:cNvPr id="245" name="Shape 245"/>
          <p:cNvSpPr/>
          <p:nvPr>
            <p:ph idx="2" type="sldImg"/>
          </p:nvPr>
        </p:nvSpPr>
        <p:spPr>
          <a:xfrm>
            <a:off x="701951" y="1143000"/>
            <a:ext cx="5454098" cy="30854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46" name="Shape 246"/>
          <p:cNvSpPr txBox="1"/>
          <p:nvPr>
            <p:ph idx="1" type="body"/>
          </p:nvPr>
        </p:nvSpPr>
        <p:spPr>
          <a:xfrm>
            <a:off x="685800" y="4400550"/>
            <a:ext cx="5486400" cy="360045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Judy</a:t>
            </a:r>
          </a:p>
          <a:p>
            <a:pPr indent="0" lvl="0" marL="0" marR="0" rtl="0" algn="l">
              <a:spcBef>
                <a:spcPts val="0"/>
              </a:spcBef>
              <a:buNone/>
            </a:pPr>
            <a:r>
              <a:t/>
            </a:r>
            <a:endParaRPr b="0" i="0" sz="1200" u="none" cap="none" strike="noStrike">
              <a:solidFill>
                <a:schemeClr val="dk1"/>
              </a:solidFill>
              <a:latin typeface="Calibri"/>
              <a:ea typeface="Calibri"/>
              <a:cs typeface="Calibri"/>
              <a:sym typeface="Calibri"/>
            </a:endParaRPr>
          </a:p>
        </p:txBody>
      </p:sp>
      <p:sp>
        <p:nvSpPr>
          <p:cNvPr id="247" name="Shape 247"/>
          <p:cNvSpPr txBox="1"/>
          <p:nvPr>
            <p:ph idx="12" type="sldNum"/>
          </p:nvPr>
        </p:nvSpPr>
        <p:spPr>
          <a:xfrm>
            <a:off x="3884613" y="8685214"/>
            <a:ext cx="2971800" cy="458787"/>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3" name="Shape 253"/>
        <p:cNvGrpSpPr/>
        <p:nvPr/>
      </p:nvGrpSpPr>
      <p:grpSpPr>
        <a:xfrm>
          <a:off x="0" y="0"/>
          <a:ext cx="0" cy="0"/>
          <a:chOff x="0" y="0"/>
          <a:chExt cx="0" cy="0"/>
        </a:xfrm>
      </p:grpSpPr>
      <p:sp>
        <p:nvSpPr>
          <p:cNvPr id="254" name="Shape 254"/>
          <p:cNvSpPr/>
          <p:nvPr>
            <p:ph idx="2" type="sldImg"/>
          </p:nvPr>
        </p:nvSpPr>
        <p:spPr>
          <a:xfrm>
            <a:off x="701951" y="1143000"/>
            <a:ext cx="5454098" cy="30854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55" name="Shape 255"/>
          <p:cNvSpPr txBox="1"/>
          <p:nvPr>
            <p:ph idx="1" type="body"/>
          </p:nvPr>
        </p:nvSpPr>
        <p:spPr>
          <a:xfrm>
            <a:off x="685800" y="4400550"/>
            <a:ext cx="5486400" cy="360045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Debbie</a:t>
            </a:r>
          </a:p>
        </p:txBody>
      </p:sp>
      <p:sp>
        <p:nvSpPr>
          <p:cNvPr id="256" name="Shape 256"/>
          <p:cNvSpPr txBox="1"/>
          <p:nvPr>
            <p:ph idx="12" type="sldNum"/>
          </p:nvPr>
        </p:nvSpPr>
        <p:spPr>
          <a:xfrm>
            <a:off x="3884613" y="8685214"/>
            <a:ext cx="2971800" cy="458787"/>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1" name="Shape 281"/>
        <p:cNvGrpSpPr/>
        <p:nvPr/>
      </p:nvGrpSpPr>
      <p:grpSpPr>
        <a:xfrm>
          <a:off x="0" y="0"/>
          <a:ext cx="0" cy="0"/>
          <a:chOff x="0" y="0"/>
          <a:chExt cx="0" cy="0"/>
        </a:xfrm>
      </p:grpSpPr>
      <p:sp>
        <p:nvSpPr>
          <p:cNvPr id="282" name="Shape 282"/>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83" name="Shape 283"/>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Debbie</a:t>
            </a:r>
          </a:p>
          <a:p>
            <a:pPr indent="0" lvl="0" marL="0" marR="0" rtl="0" algn="l">
              <a:spcBef>
                <a:spcPts val="0"/>
              </a:spcBef>
              <a:buSzPct val="25000"/>
              <a:buNone/>
            </a:pPr>
            <a:r>
              <a:rPr lang="en" sz="1200">
                <a:solidFill>
                  <a:schemeClr val="dk1"/>
                </a:solidFill>
                <a:latin typeface="Calibri"/>
                <a:ea typeface="Calibri"/>
                <a:cs typeface="Calibri"/>
                <a:sym typeface="Calibri"/>
              </a:rPr>
              <a:t>Lead in with:  “Now that you have seen the proportion of PPS leaders who are at Ed Options…”</a:t>
            </a:r>
          </a:p>
        </p:txBody>
      </p:sp>
      <p:sp>
        <p:nvSpPr>
          <p:cNvPr id="284" name="Shape 284"/>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8" name="Shape 288"/>
        <p:cNvGrpSpPr/>
        <p:nvPr/>
      </p:nvGrpSpPr>
      <p:grpSpPr>
        <a:xfrm>
          <a:off x="0" y="0"/>
          <a:ext cx="0" cy="0"/>
          <a:chOff x="0" y="0"/>
          <a:chExt cx="0" cy="0"/>
        </a:xfrm>
      </p:grpSpPr>
      <p:sp>
        <p:nvSpPr>
          <p:cNvPr id="289" name="Shape 289"/>
          <p:cNvSpPr/>
          <p:nvPr>
            <p:ph idx="2" type="sldImg"/>
          </p:nvPr>
        </p:nvSpPr>
        <p:spPr>
          <a:xfrm>
            <a:off x="701951" y="1143000"/>
            <a:ext cx="5454098" cy="30854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90" name="Shape 290"/>
          <p:cNvSpPr txBox="1"/>
          <p:nvPr>
            <p:ph idx="1" type="body"/>
          </p:nvPr>
        </p:nvSpPr>
        <p:spPr>
          <a:xfrm>
            <a:off x="685800" y="4400550"/>
            <a:ext cx="5486400" cy="360045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Debbie</a:t>
            </a:r>
          </a:p>
        </p:txBody>
      </p:sp>
      <p:sp>
        <p:nvSpPr>
          <p:cNvPr id="291" name="Shape 291"/>
          <p:cNvSpPr txBox="1"/>
          <p:nvPr>
            <p:ph idx="12" type="sldNum"/>
          </p:nvPr>
        </p:nvSpPr>
        <p:spPr>
          <a:xfrm>
            <a:off x="3884613" y="8685214"/>
            <a:ext cx="2971800" cy="458787"/>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0" name="Shape 300"/>
        <p:cNvGrpSpPr/>
        <p:nvPr/>
      </p:nvGrpSpPr>
      <p:grpSpPr>
        <a:xfrm>
          <a:off x="0" y="0"/>
          <a:ext cx="0" cy="0"/>
          <a:chOff x="0" y="0"/>
          <a:chExt cx="0" cy="0"/>
        </a:xfrm>
      </p:grpSpPr>
      <p:sp>
        <p:nvSpPr>
          <p:cNvPr id="301" name="Shape 301"/>
          <p:cNvSpPr/>
          <p:nvPr>
            <p:ph idx="2" type="sldImg"/>
          </p:nvPr>
        </p:nvSpPr>
        <p:spPr>
          <a:xfrm>
            <a:off x="701951" y="1143000"/>
            <a:ext cx="5454098" cy="30854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02" name="Shape 302"/>
          <p:cNvSpPr txBox="1"/>
          <p:nvPr>
            <p:ph idx="1" type="body"/>
          </p:nvPr>
        </p:nvSpPr>
        <p:spPr>
          <a:xfrm>
            <a:off x="685800" y="4400550"/>
            <a:ext cx="5486400" cy="360045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Debbie:  </a:t>
            </a:r>
            <a:r>
              <a:rPr b="0" i="0" lang="en" sz="1200" u="none" cap="none" strike="noStrike">
                <a:solidFill>
                  <a:schemeClr val="dk1"/>
                </a:solidFill>
                <a:latin typeface="Calibri"/>
                <a:ea typeface="Calibri"/>
                <a:cs typeface="Calibri"/>
                <a:sym typeface="Calibri"/>
              </a:rPr>
              <a:t>Thematic focus option enrollment has remained stable while DLI and overall PPS enrollment has grown.</a:t>
            </a:r>
          </a:p>
        </p:txBody>
      </p:sp>
      <p:sp>
        <p:nvSpPr>
          <p:cNvPr id="303" name="Shape 303"/>
          <p:cNvSpPr txBox="1"/>
          <p:nvPr>
            <p:ph idx="12" type="sldNum"/>
          </p:nvPr>
        </p:nvSpPr>
        <p:spPr>
          <a:xfrm>
            <a:off x="3884613" y="8685214"/>
            <a:ext cx="2971800" cy="458787"/>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Shape 312"/>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13" name="Shape 313"/>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Debbie:  </a:t>
            </a:r>
            <a:r>
              <a:rPr b="0" i="0" lang="en" sz="1200" u="none" cap="none" strike="noStrike">
                <a:solidFill>
                  <a:schemeClr val="dk1"/>
                </a:solidFill>
                <a:latin typeface="Calibri"/>
                <a:ea typeface="Calibri"/>
                <a:cs typeface="Calibri"/>
                <a:sym typeface="Calibri"/>
              </a:rPr>
              <a:t>Thematic focus option enrollment has remained stable while DLI and overall PPS enrollment has grown.</a:t>
            </a:r>
          </a:p>
          <a:p>
            <a:pPr indent="0" lvl="0" marL="0" marR="0" rtl="0" algn="l">
              <a:spcBef>
                <a:spcPts val="0"/>
              </a:spcBef>
              <a:buSzPct val="25000"/>
              <a:buNone/>
            </a:pPr>
            <a:r>
              <a:rPr lang="en" sz="1200">
                <a:solidFill>
                  <a:schemeClr val="dk1"/>
                </a:solidFill>
                <a:latin typeface="Calibri"/>
                <a:ea typeface="Calibri"/>
                <a:cs typeface="Calibri"/>
                <a:sym typeface="Calibri"/>
              </a:rPr>
              <a:t>Meanwhile, alternative ed enrollment has decreased.</a:t>
            </a:r>
          </a:p>
        </p:txBody>
      </p:sp>
      <p:sp>
        <p:nvSpPr>
          <p:cNvPr id="314" name="Shape 314"/>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Shape 320"/>
          <p:cNvSpPr/>
          <p:nvPr>
            <p:ph idx="2" type="sldImg"/>
          </p:nvPr>
        </p:nvSpPr>
        <p:spPr>
          <a:xfrm>
            <a:off x="701951" y="1143000"/>
            <a:ext cx="5454098" cy="30854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21" name="Shape 321"/>
          <p:cNvSpPr txBox="1"/>
          <p:nvPr>
            <p:ph idx="1" type="body"/>
          </p:nvPr>
        </p:nvSpPr>
        <p:spPr>
          <a:xfrm>
            <a:off x="685800" y="4400550"/>
            <a:ext cx="5486400" cy="360045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Korinna</a:t>
            </a:r>
          </a:p>
        </p:txBody>
      </p:sp>
      <p:sp>
        <p:nvSpPr>
          <p:cNvPr id="322" name="Shape 322"/>
          <p:cNvSpPr txBox="1"/>
          <p:nvPr>
            <p:ph idx="12" type="sldNum"/>
          </p:nvPr>
        </p:nvSpPr>
        <p:spPr>
          <a:xfrm>
            <a:off x="3884613" y="8685214"/>
            <a:ext cx="2971800" cy="458787"/>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4" name="Shape 144"/>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Lorna</a:t>
            </a:r>
          </a:p>
        </p:txBody>
      </p:sp>
      <p:sp>
        <p:nvSpPr>
          <p:cNvPr id="145" name="Shape 145"/>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0" name="Shape 330"/>
        <p:cNvGrpSpPr/>
        <p:nvPr/>
      </p:nvGrpSpPr>
      <p:grpSpPr>
        <a:xfrm>
          <a:off x="0" y="0"/>
          <a:ext cx="0" cy="0"/>
          <a:chOff x="0" y="0"/>
          <a:chExt cx="0" cy="0"/>
        </a:xfrm>
      </p:grpSpPr>
      <p:sp>
        <p:nvSpPr>
          <p:cNvPr id="331" name="Shape 331"/>
          <p:cNvSpPr/>
          <p:nvPr>
            <p:ph idx="2" type="sldImg"/>
          </p:nvPr>
        </p:nvSpPr>
        <p:spPr>
          <a:xfrm>
            <a:off x="701951" y="1143000"/>
            <a:ext cx="5454098" cy="30854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32" name="Shape 332"/>
          <p:cNvSpPr txBox="1"/>
          <p:nvPr>
            <p:ph idx="1" type="body"/>
          </p:nvPr>
        </p:nvSpPr>
        <p:spPr>
          <a:xfrm>
            <a:off x="685800" y="4400550"/>
            <a:ext cx="5486400" cy="360045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Korina presents overview.  </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SzPct val="25000"/>
              <a:buNone/>
            </a:pPr>
            <a:r>
              <a:rPr lang="en" sz="1200">
                <a:solidFill>
                  <a:schemeClr val="dk1"/>
                </a:solidFill>
                <a:latin typeface="Calibri"/>
                <a:ea typeface="Calibri"/>
                <a:cs typeface="Calibri"/>
                <a:sym typeface="Calibri"/>
              </a:rPr>
              <a:t>Principals each take one.  You could also mention the challenges with each one.  Those are on slides 29-31</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SzPct val="25000"/>
              <a:buNone/>
            </a:pPr>
            <a:r>
              <a:rPr lang="en" sz="1200">
                <a:solidFill>
                  <a:schemeClr val="dk1"/>
                </a:solidFill>
                <a:latin typeface="Calibri"/>
                <a:ea typeface="Calibri"/>
                <a:cs typeface="Calibri"/>
                <a:sym typeface="Calibri"/>
              </a:rPr>
              <a:t>Lorna, Equity of Access</a:t>
            </a:r>
          </a:p>
          <a:p>
            <a:pPr indent="0" lvl="0" marL="0" marR="0" rtl="0" algn="l">
              <a:spcBef>
                <a:spcPts val="0"/>
              </a:spcBef>
              <a:buSzPct val="25000"/>
              <a:buNone/>
            </a:pPr>
            <a:r>
              <a:rPr lang="en" sz="1200">
                <a:solidFill>
                  <a:schemeClr val="dk1"/>
                </a:solidFill>
                <a:latin typeface="Calibri"/>
                <a:ea typeface="Calibri"/>
                <a:cs typeface="Calibri"/>
                <a:sym typeface="Calibri"/>
              </a:rPr>
              <a:t>Kristie,  Evaluation for Effectiveness</a:t>
            </a:r>
          </a:p>
          <a:p>
            <a:pPr indent="0" lvl="0" marL="0" marR="0" rtl="0" algn="l">
              <a:spcBef>
                <a:spcPts val="0"/>
              </a:spcBef>
              <a:buSzPct val="25000"/>
              <a:buNone/>
            </a:pPr>
            <a:r>
              <a:rPr lang="en" sz="1200">
                <a:solidFill>
                  <a:schemeClr val="dk1"/>
                </a:solidFill>
                <a:latin typeface="Calibri"/>
                <a:ea typeface="Calibri"/>
                <a:cs typeface="Calibri"/>
                <a:sym typeface="Calibri"/>
              </a:rPr>
              <a:t>Fred, Sustainable, Adaquate Resouces and Operations</a:t>
            </a:r>
          </a:p>
          <a:p>
            <a:pPr indent="0" lvl="0" marL="0" marR="0" rtl="0" algn="l">
              <a:spcBef>
                <a:spcPts val="0"/>
              </a:spcBef>
              <a:buSzPct val="25000"/>
              <a:buNone/>
            </a:pPr>
            <a:r>
              <a:rPr lang="en" sz="1200">
                <a:solidFill>
                  <a:schemeClr val="dk1"/>
                </a:solidFill>
                <a:latin typeface="Calibri"/>
                <a:ea typeface="Calibri"/>
                <a:cs typeface="Calibri"/>
                <a:sym typeface="Calibri"/>
              </a:rPr>
              <a:t>Amy, Healthy Ecosysstem of Schools</a:t>
            </a:r>
          </a:p>
          <a:p>
            <a:pPr indent="0" lvl="0" marL="0" marR="0" rtl="0" algn="l">
              <a:spcBef>
                <a:spcPts val="0"/>
              </a:spcBef>
              <a:buNone/>
            </a:pPr>
            <a:r>
              <a:t/>
            </a:r>
            <a:endParaRPr sz="1200">
              <a:solidFill>
                <a:schemeClr val="dk1"/>
              </a:solidFill>
              <a:latin typeface="Calibri"/>
              <a:ea typeface="Calibri"/>
              <a:cs typeface="Calibri"/>
              <a:sym typeface="Calibri"/>
            </a:endParaRPr>
          </a:p>
          <a:p>
            <a:pPr indent="0" lvl="0" marL="0" marR="0" rtl="0" algn="l">
              <a:spcBef>
                <a:spcPts val="0"/>
              </a:spcBef>
              <a:buSzPct val="25000"/>
              <a:buNone/>
            </a:pPr>
            <a:r>
              <a:rPr lang="en" sz="1200">
                <a:solidFill>
                  <a:schemeClr val="dk1"/>
                </a:solidFill>
                <a:latin typeface="Calibri"/>
                <a:ea typeface="Calibri"/>
                <a:cs typeface="Calibri"/>
                <a:sym typeface="Calibri"/>
              </a:rPr>
              <a:t>Glennon - Turn this into five slides </a:t>
            </a:r>
          </a:p>
          <a:p>
            <a:pPr indent="0" lvl="0" marL="0" marR="0" rtl="0" algn="l">
              <a:spcBef>
                <a:spcPts val="0"/>
              </a:spcBef>
              <a:buNone/>
            </a:pPr>
            <a:r>
              <a:t/>
            </a:r>
            <a:endParaRPr sz="1200">
              <a:solidFill>
                <a:schemeClr val="dk1"/>
              </a:solidFill>
              <a:latin typeface="Calibri"/>
              <a:ea typeface="Calibri"/>
              <a:cs typeface="Calibri"/>
              <a:sym typeface="Calibri"/>
            </a:endParaRPr>
          </a:p>
        </p:txBody>
      </p:sp>
      <p:sp>
        <p:nvSpPr>
          <p:cNvPr id="333" name="Shape 333"/>
          <p:cNvSpPr txBox="1"/>
          <p:nvPr>
            <p:ph idx="12" type="sldNum"/>
          </p:nvPr>
        </p:nvSpPr>
        <p:spPr>
          <a:xfrm>
            <a:off x="3884613" y="8685214"/>
            <a:ext cx="2971800" cy="458787"/>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5" name="Shape 345"/>
        <p:cNvGrpSpPr/>
        <p:nvPr/>
      </p:nvGrpSpPr>
      <p:grpSpPr>
        <a:xfrm>
          <a:off x="0" y="0"/>
          <a:ext cx="0" cy="0"/>
          <a:chOff x="0" y="0"/>
          <a:chExt cx="0" cy="0"/>
        </a:xfrm>
      </p:grpSpPr>
      <p:sp>
        <p:nvSpPr>
          <p:cNvPr id="346" name="Shape 346"/>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47" name="Shape 347"/>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Lorna, Equity of Access</a:t>
            </a:r>
          </a:p>
          <a:p>
            <a:pPr indent="0" lvl="0" marL="0" marR="0" rtl="0" algn="l">
              <a:spcBef>
                <a:spcPts val="0"/>
              </a:spcBef>
              <a:buNone/>
            </a:pPr>
            <a:r>
              <a:t/>
            </a:r>
            <a:endParaRPr sz="1200">
              <a:solidFill>
                <a:schemeClr val="dk1"/>
              </a:solidFill>
              <a:latin typeface="Calibri"/>
              <a:ea typeface="Calibri"/>
              <a:cs typeface="Calibri"/>
              <a:sym typeface="Calibri"/>
            </a:endParaRPr>
          </a:p>
        </p:txBody>
      </p:sp>
      <p:sp>
        <p:nvSpPr>
          <p:cNvPr id="348" name="Shape 348"/>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5" name="Shape 355"/>
        <p:cNvGrpSpPr/>
        <p:nvPr/>
      </p:nvGrpSpPr>
      <p:grpSpPr>
        <a:xfrm>
          <a:off x="0" y="0"/>
          <a:ext cx="0" cy="0"/>
          <a:chOff x="0" y="0"/>
          <a:chExt cx="0" cy="0"/>
        </a:xfrm>
      </p:grpSpPr>
      <p:sp>
        <p:nvSpPr>
          <p:cNvPr id="356" name="Shape 356"/>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57" name="Shape 357"/>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Kristie,  Evaluation for Effectiveness</a:t>
            </a:r>
          </a:p>
          <a:p>
            <a:pPr indent="0" lvl="0" marL="0" marR="0" rtl="0" algn="l">
              <a:spcBef>
                <a:spcPts val="0"/>
              </a:spcBef>
              <a:buNone/>
            </a:pPr>
            <a:r>
              <a:t/>
            </a:r>
            <a:endParaRPr sz="1200">
              <a:solidFill>
                <a:schemeClr val="dk1"/>
              </a:solidFill>
              <a:latin typeface="Calibri"/>
              <a:ea typeface="Calibri"/>
              <a:cs typeface="Calibri"/>
              <a:sym typeface="Calibri"/>
            </a:endParaRPr>
          </a:p>
        </p:txBody>
      </p:sp>
      <p:sp>
        <p:nvSpPr>
          <p:cNvPr id="358" name="Shape 358"/>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4" name="Shape 364"/>
        <p:cNvGrpSpPr/>
        <p:nvPr/>
      </p:nvGrpSpPr>
      <p:grpSpPr>
        <a:xfrm>
          <a:off x="0" y="0"/>
          <a:ext cx="0" cy="0"/>
          <a:chOff x="0" y="0"/>
          <a:chExt cx="0" cy="0"/>
        </a:xfrm>
      </p:grpSpPr>
      <p:sp>
        <p:nvSpPr>
          <p:cNvPr id="365" name="Shape 365"/>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66" name="Shape 366"/>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Fred, Sustainable, Adequate Resources and Operations</a:t>
            </a:r>
          </a:p>
          <a:p>
            <a:pPr indent="0" lvl="0" marL="0" marR="0" rtl="0" algn="l">
              <a:spcBef>
                <a:spcPts val="0"/>
              </a:spcBef>
              <a:buNone/>
            </a:pPr>
            <a:r>
              <a:t/>
            </a:r>
            <a:endParaRPr sz="1200">
              <a:solidFill>
                <a:schemeClr val="dk1"/>
              </a:solidFill>
              <a:latin typeface="Calibri"/>
              <a:ea typeface="Calibri"/>
              <a:cs typeface="Calibri"/>
              <a:sym typeface="Calibri"/>
            </a:endParaRPr>
          </a:p>
        </p:txBody>
      </p:sp>
      <p:sp>
        <p:nvSpPr>
          <p:cNvPr id="367" name="Shape 367"/>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3" name="Shape 373"/>
        <p:cNvGrpSpPr/>
        <p:nvPr/>
      </p:nvGrpSpPr>
      <p:grpSpPr>
        <a:xfrm>
          <a:off x="0" y="0"/>
          <a:ext cx="0" cy="0"/>
          <a:chOff x="0" y="0"/>
          <a:chExt cx="0" cy="0"/>
        </a:xfrm>
      </p:grpSpPr>
      <p:sp>
        <p:nvSpPr>
          <p:cNvPr id="374" name="Shape 374"/>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75" name="Shape 375"/>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Amy, Healthy Ecosystem of Schools</a:t>
            </a:r>
          </a:p>
          <a:p>
            <a:pPr indent="0" lvl="0" marL="0" marR="0" rtl="0" algn="l">
              <a:spcBef>
                <a:spcPts val="0"/>
              </a:spcBef>
              <a:buNone/>
            </a:pPr>
            <a:r>
              <a:t/>
            </a:r>
            <a:endParaRPr sz="1200">
              <a:solidFill>
                <a:schemeClr val="dk1"/>
              </a:solidFill>
              <a:latin typeface="Calibri"/>
              <a:ea typeface="Calibri"/>
              <a:cs typeface="Calibri"/>
              <a:sym typeface="Calibri"/>
            </a:endParaRPr>
          </a:p>
        </p:txBody>
      </p:sp>
      <p:sp>
        <p:nvSpPr>
          <p:cNvPr id="376" name="Shape 376"/>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2" name="Shape 382"/>
        <p:cNvGrpSpPr/>
        <p:nvPr/>
      </p:nvGrpSpPr>
      <p:grpSpPr>
        <a:xfrm>
          <a:off x="0" y="0"/>
          <a:ext cx="0" cy="0"/>
          <a:chOff x="0" y="0"/>
          <a:chExt cx="0" cy="0"/>
        </a:xfrm>
      </p:grpSpPr>
      <p:sp>
        <p:nvSpPr>
          <p:cNvPr id="383" name="Shape 383"/>
          <p:cNvSpPr/>
          <p:nvPr>
            <p:ph idx="2" type="sldImg"/>
          </p:nvPr>
        </p:nvSpPr>
        <p:spPr>
          <a:xfrm>
            <a:off x="701951" y="1143000"/>
            <a:ext cx="5454098" cy="30854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84" name="Shape 384"/>
          <p:cNvSpPr txBox="1"/>
          <p:nvPr>
            <p:ph idx="1" type="body"/>
          </p:nvPr>
        </p:nvSpPr>
        <p:spPr>
          <a:xfrm>
            <a:off x="685800" y="4400550"/>
            <a:ext cx="5486400" cy="360045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Amy</a:t>
            </a:r>
          </a:p>
        </p:txBody>
      </p:sp>
      <p:sp>
        <p:nvSpPr>
          <p:cNvPr id="385" name="Shape 385"/>
          <p:cNvSpPr txBox="1"/>
          <p:nvPr>
            <p:ph idx="12" type="sldNum"/>
          </p:nvPr>
        </p:nvSpPr>
        <p:spPr>
          <a:xfrm>
            <a:off x="3884613" y="8685214"/>
            <a:ext cx="2971800" cy="458787"/>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7" name="Shape 407"/>
        <p:cNvGrpSpPr/>
        <p:nvPr/>
      </p:nvGrpSpPr>
      <p:grpSpPr>
        <a:xfrm>
          <a:off x="0" y="0"/>
          <a:ext cx="0" cy="0"/>
          <a:chOff x="0" y="0"/>
          <a:chExt cx="0" cy="0"/>
        </a:xfrm>
      </p:grpSpPr>
      <p:sp>
        <p:nvSpPr>
          <p:cNvPr id="408" name="Shape 408"/>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409" name="Shape 409"/>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Judy</a:t>
            </a:r>
          </a:p>
          <a:p>
            <a:pPr indent="0" lvl="0" marL="0" marR="0" rtl="0" algn="l">
              <a:spcBef>
                <a:spcPts val="0"/>
              </a:spcBef>
              <a:buNone/>
            </a:pPr>
            <a:r>
              <a:t/>
            </a:r>
            <a:endParaRPr b="0" i="0" sz="1200" u="none" cap="none" strike="noStrike">
              <a:solidFill>
                <a:schemeClr val="dk1"/>
              </a:solidFill>
              <a:latin typeface="Calibri"/>
              <a:ea typeface="Calibri"/>
              <a:cs typeface="Calibri"/>
              <a:sym typeface="Calibri"/>
            </a:endParaRPr>
          </a:p>
        </p:txBody>
      </p:sp>
      <p:sp>
        <p:nvSpPr>
          <p:cNvPr id="410" name="Shape 410"/>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5" name="Shape 415"/>
        <p:cNvGrpSpPr/>
        <p:nvPr/>
      </p:nvGrpSpPr>
      <p:grpSpPr>
        <a:xfrm>
          <a:off x="0" y="0"/>
          <a:ext cx="0" cy="0"/>
          <a:chOff x="0" y="0"/>
          <a:chExt cx="0" cy="0"/>
        </a:xfrm>
      </p:grpSpPr>
      <p:sp>
        <p:nvSpPr>
          <p:cNvPr id="416" name="Shape 416"/>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417" name="Shape 417"/>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lvl="0" rtl="0">
              <a:spcBef>
                <a:spcPts val="0"/>
              </a:spcBef>
              <a:buClr>
                <a:schemeClr val="dk1"/>
              </a:buClr>
              <a:buSzPct val="100000"/>
              <a:buFont typeface="Arial"/>
              <a:buNone/>
            </a:pPr>
            <a:r>
              <a:rPr lang="en" sz="1100">
                <a:solidFill>
                  <a:schemeClr val="dk1"/>
                </a:solidFill>
              </a:rPr>
              <a:t>Judy</a:t>
            </a:r>
          </a:p>
          <a:p>
            <a:pPr lvl="0" rtl="0">
              <a:spcBef>
                <a:spcPts val="0"/>
              </a:spcBef>
              <a:buClr>
                <a:schemeClr val="dk1"/>
              </a:buClr>
              <a:buSzPct val="100000"/>
              <a:buFont typeface="Arial"/>
              <a:buNone/>
            </a:pPr>
            <a:r>
              <a:rPr lang="en" sz="1100">
                <a:solidFill>
                  <a:schemeClr val="dk1"/>
                </a:solidFill>
              </a:rPr>
              <a:t>Name the races in HU:  African-American, Latino, Pacific Islander, American</a:t>
            </a:r>
          </a:p>
        </p:txBody>
      </p:sp>
      <p:sp>
        <p:nvSpPr>
          <p:cNvPr id="418" name="Shape 418"/>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4" name="Shape 424"/>
        <p:cNvGrpSpPr/>
        <p:nvPr/>
      </p:nvGrpSpPr>
      <p:grpSpPr>
        <a:xfrm>
          <a:off x="0" y="0"/>
          <a:ext cx="0" cy="0"/>
          <a:chOff x="0" y="0"/>
          <a:chExt cx="0" cy="0"/>
        </a:xfrm>
      </p:grpSpPr>
      <p:sp>
        <p:nvSpPr>
          <p:cNvPr id="425" name="Shape 425"/>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426" name="Shape 426"/>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Fred:  A list of all recommendations is on the one-page overview.  Here are key priorities</a:t>
            </a:r>
          </a:p>
          <a:p>
            <a:pPr indent="0" lvl="0" marL="0" marR="0" rtl="0" algn="l">
              <a:spcBef>
                <a:spcPts val="0"/>
              </a:spcBef>
              <a:buNone/>
            </a:pPr>
            <a:r>
              <a:t/>
            </a:r>
            <a:endParaRPr sz="1200">
              <a:solidFill>
                <a:schemeClr val="dk1"/>
              </a:solidFill>
              <a:latin typeface="Calibri"/>
              <a:ea typeface="Calibri"/>
              <a:cs typeface="Calibri"/>
              <a:sym typeface="Calibri"/>
            </a:endParaRPr>
          </a:p>
        </p:txBody>
      </p:sp>
      <p:sp>
        <p:nvSpPr>
          <p:cNvPr id="427" name="Shape 427"/>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2" name="Shape 432"/>
        <p:cNvGrpSpPr/>
        <p:nvPr/>
      </p:nvGrpSpPr>
      <p:grpSpPr>
        <a:xfrm>
          <a:off x="0" y="0"/>
          <a:ext cx="0" cy="0"/>
          <a:chOff x="0" y="0"/>
          <a:chExt cx="0" cy="0"/>
        </a:xfrm>
      </p:grpSpPr>
      <p:sp>
        <p:nvSpPr>
          <p:cNvPr id="433" name="Shape 433"/>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434" name="Shape 434"/>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lvl="0" rtl="0">
              <a:spcBef>
                <a:spcPts val="0"/>
              </a:spcBef>
              <a:buClr>
                <a:schemeClr val="dk1"/>
              </a:buClr>
              <a:buSzPct val="100000"/>
              <a:buFont typeface="Arial"/>
              <a:buNone/>
            </a:pPr>
            <a:r>
              <a:rPr lang="en" sz="1100">
                <a:solidFill>
                  <a:schemeClr val="dk1"/>
                </a:solidFill>
              </a:rPr>
              <a:t>Kristie</a:t>
            </a:r>
          </a:p>
          <a:p>
            <a:pPr indent="0" lvl="0" marL="0" marR="0" rtl="0" algn="l">
              <a:spcBef>
                <a:spcPts val="0"/>
              </a:spcBef>
              <a:buNone/>
            </a:pPr>
            <a:r>
              <a:t/>
            </a:r>
            <a:endParaRPr sz="1200">
              <a:solidFill>
                <a:schemeClr val="dk1"/>
              </a:solidFill>
              <a:latin typeface="Calibri"/>
              <a:ea typeface="Calibri"/>
              <a:cs typeface="Calibri"/>
              <a:sym typeface="Calibri"/>
            </a:endParaRPr>
          </a:p>
        </p:txBody>
      </p:sp>
      <p:sp>
        <p:nvSpPr>
          <p:cNvPr id="435" name="Shape 435"/>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53" name="Shape 153"/>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Lorna</a:t>
            </a:r>
          </a:p>
        </p:txBody>
      </p:sp>
      <p:sp>
        <p:nvSpPr>
          <p:cNvPr id="154" name="Shape 154"/>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0" name="Shape 440"/>
        <p:cNvGrpSpPr/>
        <p:nvPr/>
      </p:nvGrpSpPr>
      <p:grpSpPr>
        <a:xfrm>
          <a:off x="0" y="0"/>
          <a:ext cx="0" cy="0"/>
          <a:chOff x="0" y="0"/>
          <a:chExt cx="0" cy="0"/>
        </a:xfrm>
      </p:grpSpPr>
      <p:sp>
        <p:nvSpPr>
          <p:cNvPr id="441" name="Shape 441"/>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442" name="Shape 442"/>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lvl="0" rtl="0">
              <a:spcBef>
                <a:spcPts val="0"/>
              </a:spcBef>
              <a:buClr>
                <a:schemeClr val="dk1"/>
              </a:buClr>
              <a:buSzPct val="100000"/>
              <a:buFont typeface="Arial"/>
              <a:buNone/>
            </a:pPr>
            <a:r>
              <a:rPr lang="en" sz="1100">
                <a:solidFill>
                  <a:schemeClr val="dk1"/>
                </a:solidFill>
              </a:rPr>
              <a:t>Kristie</a:t>
            </a:r>
          </a:p>
        </p:txBody>
      </p:sp>
      <p:sp>
        <p:nvSpPr>
          <p:cNvPr id="443" name="Shape 443"/>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Shape 160"/>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1" name="Shape 161"/>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lvl="0" rtl="0">
              <a:spcBef>
                <a:spcPts val="0"/>
              </a:spcBef>
              <a:buClr>
                <a:schemeClr val="dk1"/>
              </a:buClr>
              <a:buSzPct val="100000"/>
              <a:buFont typeface="Arial"/>
              <a:buNone/>
            </a:pPr>
            <a:r>
              <a:rPr lang="en" sz="1100">
                <a:solidFill>
                  <a:schemeClr val="dk1"/>
                </a:solidFill>
              </a:rPr>
              <a:t>Lorna</a:t>
            </a:r>
          </a:p>
          <a:p>
            <a:pPr indent="0" lvl="0" marL="0" marR="0" rtl="0" algn="l">
              <a:spcBef>
                <a:spcPts val="0"/>
              </a:spcBef>
              <a:buNone/>
            </a:pPr>
            <a:r>
              <a:t/>
            </a:r>
            <a:endParaRPr sz="1200">
              <a:solidFill>
                <a:schemeClr val="dk1"/>
              </a:solidFill>
              <a:latin typeface="Calibri"/>
              <a:ea typeface="Calibri"/>
              <a:cs typeface="Calibri"/>
              <a:sym typeface="Calibri"/>
            </a:endParaRPr>
          </a:p>
        </p:txBody>
      </p:sp>
      <p:sp>
        <p:nvSpPr>
          <p:cNvPr id="162" name="Shape 162"/>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70" name="Shape 170"/>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indent="0" lvl="0" marL="0" marR="0" rtl="0" algn="l">
              <a:spcBef>
                <a:spcPts val="0"/>
              </a:spcBef>
              <a:buSzPct val="25000"/>
              <a:buNone/>
            </a:pPr>
            <a:r>
              <a:rPr lang="en" sz="1200">
                <a:solidFill>
                  <a:schemeClr val="dk1"/>
                </a:solidFill>
                <a:latin typeface="Calibri"/>
                <a:ea typeface="Calibri"/>
                <a:cs typeface="Calibri"/>
                <a:sym typeface="Calibri"/>
              </a:rPr>
              <a:t>Lorna</a:t>
            </a:r>
          </a:p>
          <a:p>
            <a:pPr indent="0" lvl="0" marL="0" marR="0" rtl="0" algn="l">
              <a:spcBef>
                <a:spcPts val="0"/>
              </a:spcBef>
              <a:buSzPct val="25000"/>
              <a:buNone/>
            </a:pPr>
            <a:r>
              <a:rPr lang="en" sz="1200">
                <a:solidFill>
                  <a:schemeClr val="dk1"/>
                </a:solidFill>
                <a:latin typeface="Calibri"/>
                <a:ea typeface="Calibri"/>
                <a:cs typeface="Calibri"/>
                <a:sym typeface="Calibri"/>
              </a:rPr>
              <a:t>Please stand if you believe this statement is true.</a:t>
            </a:r>
          </a:p>
        </p:txBody>
      </p:sp>
      <p:sp>
        <p:nvSpPr>
          <p:cNvPr id="171" name="Shape 171"/>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Shape 177"/>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78" name="Shape 178"/>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lvl="0" rtl="0">
              <a:spcBef>
                <a:spcPts val="0"/>
              </a:spcBef>
              <a:buClr>
                <a:schemeClr val="dk1"/>
              </a:buClr>
              <a:buSzPct val="25000"/>
              <a:buFont typeface="Arial"/>
              <a:buNone/>
            </a:pPr>
            <a:r>
              <a:rPr lang="en" sz="1200">
                <a:solidFill>
                  <a:schemeClr val="dk1"/>
                </a:solidFill>
                <a:latin typeface="Calibri"/>
                <a:ea typeface="Calibri"/>
                <a:cs typeface="Calibri"/>
                <a:sym typeface="Calibri"/>
              </a:rPr>
              <a:t>Lorna</a:t>
            </a:r>
          </a:p>
          <a:p>
            <a:pPr lvl="0" rtl="0">
              <a:spcBef>
                <a:spcPts val="0"/>
              </a:spcBef>
              <a:buClr>
                <a:schemeClr val="dk1"/>
              </a:buClr>
              <a:buSzPct val="25000"/>
              <a:buFont typeface="Arial"/>
              <a:buNone/>
            </a:pPr>
            <a:r>
              <a:rPr lang="en" sz="1200">
                <a:solidFill>
                  <a:schemeClr val="dk1"/>
                </a:solidFill>
                <a:latin typeface="Calibri"/>
                <a:ea typeface="Calibri"/>
                <a:cs typeface="Calibri"/>
                <a:sym typeface="Calibri"/>
              </a:rPr>
              <a:t>Please stand if you believe this statement is true.</a:t>
            </a:r>
          </a:p>
        </p:txBody>
      </p:sp>
      <p:sp>
        <p:nvSpPr>
          <p:cNvPr id="179" name="Shape 179"/>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86" name="Shape 186"/>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lvl="0" rtl="0">
              <a:spcBef>
                <a:spcPts val="0"/>
              </a:spcBef>
              <a:buClr>
                <a:schemeClr val="dk1"/>
              </a:buClr>
              <a:buSzPct val="25000"/>
              <a:buFont typeface="Arial"/>
              <a:buNone/>
            </a:pPr>
            <a:r>
              <a:rPr lang="en" sz="1200">
                <a:solidFill>
                  <a:schemeClr val="dk1"/>
                </a:solidFill>
                <a:latin typeface="Calibri"/>
                <a:ea typeface="Calibri"/>
                <a:cs typeface="Calibri"/>
                <a:sym typeface="Calibri"/>
              </a:rPr>
              <a:t>Lorna</a:t>
            </a:r>
          </a:p>
          <a:p>
            <a:pPr lvl="0" rtl="0">
              <a:spcBef>
                <a:spcPts val="0"/>
              </a:spcBef>
              <a:buClr>
                <a:schemeClr val="dk1"/>
              </a:buClr>
              <a:buSzPct val="25000"/>
              <a:buFont typeface="Arial"/>
              <a:buNone/>
            </a:pPr>
            <a:r>
              <a:rPr lang="en" sz="1200">
                <a:solidFill>
                  <a:schemeClr val="dk1"/>
                </a:solidFill>
                <a:latin typeface="Calibri"/>
                <a:ea typeface="Calibri"/>
                <a:cs typeface="Calibri"/>
                <a:sym typeface="Calibri"/>
              </a:rPr>
              <a:t>Please stand if you believe this statement is true.</a:t>
            </a:r>
          </a:p>
        </p:txBody>
      </p:sp>
      <p:sp>
        <p:nvSpPr>
          <p:cNvPr id="187" name="Shape 187"/>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4" name="Shape 194"/>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lvl="0" rtl="0">
              <a:spcBef>
                <a:spcPts val="0"/>
              </a:spcBef>
              <a:buClr>
                <a:schemeClr val="dk1"/>
              </a:buClr>
              <a:buSzPct val="25000"/>
              <a:buFont typeface="Arial"/>
              <a:buNone/>
            </a:pPr>
            <a:r>
              <a:rPr lang="en" sz="1200">
                <a:solidFill>
                  <a:schemeClr val="dk1"/>
                </a:solidFill>
                <a:latin typeface="Calibri"/>
                <a:ea typeface="Calibri"/>
                <a:cs typeface="Calibri"/>
                <a:sym typeface="Calibri"/>
              </a:rPr>
              <a:t>Lorna</a:t>
            </a:r>
          </a:p>
          <a:p>
            <a:pPr lvl="0" rtl="0">
              <a:spcBef>
                <a:spcPts val="0"/>
              </a:spcBef>
              <a:buClr>
                <a:schemeClr val="dk1"/>
              </a:buClr>
              <a:buSzPct val="25000"/>
              <a:buFont typeface="Arial"/>
              <a:buNone/>
            </a:pPr>
            <a:r>
              <a:rPr lang="en" sz="1200">
                <a:solidFill>
                  <a:schemeClr val="dk1"/>
                </a:solidFill>
                <a:latin typeface="Calibri"/>
                <a:ea typeface="Calibri"/>
                <a:cs typeface="Calibri"/>
                <a:sym typeface="Calibri"/>
              </a:rPr>
              <a:t>Please stand if you believe this statement is true.</a:t>
            </a:r>
          </a:p>
        </p:txBody>
      </p:sp>
      <p:sp>
        <p:nvSpPr>
          <p:cNvPr id="195" name="Shape 195"/>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701951" y="1143000"/>
            <a:ext cx="5454000" cy="30855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02" name="Shape 202"/>
          <p:cNvSpPr txBox="1"/>
          <p:nvPr>
            <p:ph idx="1" type="body"/>
          </p:nvPr>
        </p:nvSpPr>
        <p:spPr>
          <a:xfrm>
            <a:off x="685800" y="4400550"/>
            <a:ext cx="5486400" cy="3600600"/>
          </a:xfrm>
          <a:prstGeom prst="rect">
            <a:avLst/>
          </a:prstGeom>
          <a:noFill/>
          <a:ln>
            <a:noFill/>
          </a:ln>
        </p:spPr>
        <p:txBody>
          <a:bodyPr anchorCtr="0" anchor="t" bIns="45650" lIns="91325" rIns="91325" wrap="square" tIns="45650">
            <a:noAutofit/>
          </a:bodyPr>
          <a:lstStyle/>
          <a:p>
            <a:pPr lvl="0" rtl="0">
              <a:spcBef>
                <a:spcPts val="0"/>
              </a:spcBef>
              <a:buClr>
                <a:schemeClr val="dk1"/>
              </a:buClr>
              <a:buSzPct val="25000"/>
              <a:buFont typeface="Arial"/>
              <a:buNone/>
            </a:pPr>
            <a:r>
              <a:rPr lang="en" sz="1200">
                <a:solidFill>
                  <a:schemeClr val="dk1"/>
                </a:solidFill>
                <a:latin typeface="Calibri"/>
                <a:ea typeface="Calibri"/>
                <a:cs typeface="Calibri"/>
                <a:sym typeface="Calibri"/>
              </a:rPr>
              <a:t>Lorna</a:t>
            </a:r>
          </a:p>
          <a:p>
            <a:pPr lvl="0" rtl="0">
              <a:spcBef>
                <a:spcPts val="0"/>
              </a:spcBef>
              <a:buClr>
                <a:schemeClr val="dk1"/>
              </a:buClr>
              <a:buSzPct val="25000"/>
              <a:buFont typeface="Arial"/>
              <a:buNone/>
            </a:pPr>
            <a:r>
              <a:rPr lang="en" sz="1200">
                <a:solidFill>
                  <a:schemeClr val="dk1"/>
                </a:solidFill>
                <a:latin typeface="Calibri"/>
                <a:ea typeface="Calibri"/>
                <a:cs typeface="Calibri"/>
                <a:sym typeface="Calibri"/>
              </a:rPr>
              <a:t>Please stand if you believe this statement is true.</a:t>
            </a:r>
          </a:p>
        </p:txBody>
      </p:sp>
      <p:sp>
        <p:nvSpPr>
          <p:cNvPr id="203" name="Shape 203"/>
          <p:cNvSpPr txBox="1"/>
          <p:nvPr>
            <p:ph idx="12" type="sldNum"/>
          </p:nvPr>
        </p:nvSpPr>
        <p:spPr>
          <a:xfrm>
            <a:off x="3884613" y="8685214"/>
            <a:ext cx="2971800" cy="458700"/>
          </a:xfrm>
          <a:prstGeom prst="rect">
            <a:avLst/>
          </a:prstGeom>
          <a:noFill/>
          <a:ln>
            <a:noFill/>
          </a:ln>
        </p:spPr>
        <p:txBody>
          <a:bodyPr anchorCtr="0" anchor="b" bIns="45650" lIns="91325" rIns="91325" wrap="square" tIns="45650">
            <a:noAutofit/>
          </a:bodyPr>
          <a:lstStyle/>
          <a:p>
            <a:pPr indent="0" lvl="0" marL="0" marR="0" rtl="0" algn="r">
              <a:spcBef>
                <a:spcPts val="0"/>
              </a:spcBef>
              <a:buSzPct val="25000"/>
              <a:buNone/>
            </a:pPr>
            <a:fld id="{00000000-1234-1234-1234-123412341234}" type="slidenum">
              <a:rPr lang="en" sz="1200">
                <a:solidFill>
                  <a:schemeClr val="dk1"/>
                </a:solidFill>
                <a:latin typeface="Calibri"/>
                <a:ea typeface="Calibri"/>
                <a:cs typeface="Calibri"/>
                <a:sym typeface="Calibri"/>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wrap="square"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wrap="square"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wrap="square"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title">
  <p:cSld name="Title Slide">
    <p:spTree>
      <p:nvGrpSpPr>
        <p:cNvPr id="58" name="Shape 58"/>
        <p:cNvGrpSpPr/>
        <p:nvPr/>
      </p:nvGrpSpPr>
      <p:grpSpPr>
        <a:xfrm>
          <a:off x="0" y="0"/>
          <a:ext cx="0" cy="0"/>
          <a:chOff x="0" y="0"/>
          <a:chExt cx="0" cy="0"/>
        </a:xfrm>
      </p:grpSpPr>
      <p:sp>
        <p:nvSpPr>
          <p:cNvPr id="59" name="Shape 59"/>
          <p:cNvSpPr/>
          <p:nvPr/>
        </p:nvSpPr>
        <p:spPr>
          <a:xfrm>
            <a:off x="690625" y="1010209"/>
            <a:ext cx="7667244" cy="60512"/>
          </a:xfrm>
          <a:prstGeom prst="rect">
            <a:avLst/>
          </a:prstGeom>
          <a:blipFill rotWithShape="1">
            <a:blip r:embed="rId2">
              <a:alphaModFix amt="85000"/>
            </a:blip>
            <a:tile algn="ctr" flip="xy" tx="0" sx="92000" ty="-762000" sy="89000"/>
          </a:blipFill>
          <a:ln>
            <a:noFill/>
          </a:ln>
        </p:spPr>
        <p:txBody>
          <a:bodyPr anchorCtr="0" anchor="ctr" bIns="68575" lIns="68575" rIns="68575" wrap="square" tIns="68575">
            <a:noAutofit/>
          </a:bodyPr>
          <a:lstStyle/>
          <a:p>
            <a:pPr lvl="0">
              <a:spcBef>
                <a:spcPts val="0"/>
              </a:spcBef>
              <a:buNone/>
            </a:pPr>
            <a:r>
              <a:t/>
            </a:r>
            <a:endParaRPr/>
          </a:p>
        </p:txBody>
      </p:sp>
      <p:sp>
        <p:nvSpPr>
          <p:cNvPr id="60" name="Shape 60"/>
          <p:cNvSpPr/>
          <p:nvPr/>
        </p:nvSpPr>
        <p:spPr>
          <a:xfrm>
            <a:off x="690625" y="3224772"/>
            <a:ext cx="7667244" cy="60512"/>
          </a:xfrm>
          <a:prstGeom prst="rect">
            <a:avLst/>
          </a:prstGeom>
          <a:blipFill rotWithShape="1">
            <a:blip r:embed="rId2">
              <a:alphaModFix amt="85000"/>
            </a:blip>
            <a:tile algn="ctr" flip="xy" tx="0" sx="92000" ty="-717550" sy="89000"/>
          </a:blipFill>
          <a:ln>
            <a:noFill/>
          </a:ln>
        </p:spPr>
        <p:txBody>
          <a:bodyPr anchorCtr="0" anchor="ctr" bIns="68575" lIns="68575" rIns="68575" wrap="square" tIns="68575">
            <a:noAutofit/>
          </a:bodyPr>
          <a:lstStyle/>
          <a:p>
            <a:pPr lvl="0">
              <a:spcBef>
                <a:spcPts val="0"/>
              </a:spcBef>
              <a:buNone/>
            </a:pPr>
            <a:r>
              <a:t/>
            </a:r>
            <a:endParaRPr/>
          </a:p>
        </p:txBody>
      </p:sp>
      <p:sp>
        <p:nvSpPr>
          <p:cNvPr id="61" name="Shape 61"/>
          <p:cNvSpPr/>
          <p:nvPr/>
        </p:nvSpPr>
        <p:spPr>
          <a:xfrm>
            <a:off x="690625" y="1113584"/>
            <a:ext cx="7667244" cy="2057400"/>
          </a:xfrm>
          <a:prstGeom prst="rect">
            <a:avLst/>
          </a:prstGeom>
          <a:blipFill rotWithShape="1">
            <a:blip r:embed="rId2">
              <a:alphaModFix amt="85000"/>
            </a:blip>
            <a:tile algn="ctr" flip="xy" tx="0" sx="92000" ty="-704850" sy="89000"/>
          </a:blipFill>
          <a:ln>
            <a:noFill/>
          </a:ln>
        </p:spPr>
        <p:txBody>
          <a:bodyPr anchorCtr="0" anchor="ctr" bIns="68575" lIns="68575" rIns="68575" wrap="square" tIns="68575">
            <a:noAutofit/>
          </a:bodyPr>
          <a:lstStyle/>
          <a:p>
            <a:pPr lvl="0">
              <a:spcBef>
                <a:spcPts val="0"/>
              </a:spcBef>
              <a:buNone/>
            </a:pPr>
            <a:r>
              <a:t/>
            </a:r>
            <a:endParaRPr/>
          </a:p>
        </p:txBody>
      </p:sp>
      <p:grpSp>
        <p:nvGrpSpPr>
          <p:cNvPr id="62" name="Shape 62"/>
          <p:cNvGrpSpPr/>
          <p:nvPr/>
        </p:nvGrpSpPr>
        <p:grpSpPr>
          <a:xfrm>
            <a:off x="7236911" y="3051692"/>
            <a:ext cx="810678" cy="810676"/>
            <a:chOff x="9685338" y="4460675"/>
            <a:chExt cx="1080904" cy="1080902"/>
          </a:xfrm>
        </p:grpSpPr>
        <p:sp>
          <p:nvSpPr>
            <p:cNvPr id="63" name="Shape 63"/>
            <p:cNvSpPr/>
            <p:nvPr/>
          </p:nvSpPr>
          <p:spPr>
            <a:xfrm>
              <a:off x="9685338" y="4460675"/>
              <a:ext cx="1080904" cy="1080902"/>
            </a:xfrm>
            <a:prstGeom prst="ellipse">
              <a:avLst/>
            </a:prstGeom>
            <a:blipFill rotWithShape="1">
              <a:blip r:embed="rId3">
                <a:alphaModFix/>
              </a:blip>
              <a:tile algn="tl" flip="none" tx="0" sx="85000" ty="0" sy="85000"/>
            </a:blipFill>
            <a:ln>
              <a:noFill/>
            </a:ln>
          </p:spPr>
          <p:txBody>
            <a:bodyPr anchorCtr="0" anchor="ctr" bIns="68575" lIns="68575" rIns="68575" wrap="square" tIns="68575">
              <a:noAutofit/>
            </a:bodyPr>
            <a:lstStyle/>
            <a:p>
              <a:pPr lvl="0">
                <a:spcBef>
                  <a:spcPts val="0"/>
                </a:spcBef>
                <a:buNone/>
              </a:pPr>
              <a:r>
                <a:t/>
              </a:r>
              <a:endParaRPr/>
            </a:p>
          </p:txBody>
        </p:sp>
        <p:sp>
          <p:nvSpPr>
            <p:cNvPr id="64" name="Shape 64"/>
            <p:cNvSpPr/>
            <p:nvPr/>
          </p:nvSpPr>
          <p:spPr>
            <a:xfrm>
              <a:off x="9793429" y="4568765"/>
              <a:ext cx="864723" cy="864722"/>
            </a:xfrm>
            <a:prstGeom prst="ellipse">
              <a:avLst/>
            </a:prstGeom>
            <a:noFill/>
            <a:ln cap="flat" cmpd="sng" w="25400">
              <a:solidFill>
                <a:srgbClr val="FFFFFF"/>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grpSp>
      <p:sp>
        <p:nvSpPr>
          <p:cNvPr id="65" name="Shape 65"/>
          <p:cNvSpPr txBox="1"/>
          <p:nvPr>
            <p:ph type="ctrTitle"/>
          </p:nvPr>
        </p:nvSpPr>
        <p:spPr>
          <a:xfrm>
            <a:off x="788670" y="1074167"/>
            <a:ext cx="7475220" cy="2276856"/>
          </a:xfrm>
          <a:prstGeom prst="rect">
            <a:avLst/>
          </a:prstGeom>
          <a:noFill/>
          <a:ln>
            <a:noFill/>
          </a:ln>
        </p:spPr>
        <p:txBody>
          <a:bodyPr anchorCtr="0" anchor="ctr" bIns="68575" lIns="68575" rIns="68575" wrap="square" tIns="68575"/>
          <a:lstStyle>
            <a:lvl1pPr indent="0" lvl="0" marL="0" marR="0" rtl="0" algn="l">
              <a:lnSpc>
                <a:spcPct val="80000"/>
              </a:lnSpc>
              <a:spcBef>
                <a:spcPts val="0"/>
              </a:spcBef>
              <a:buFont typeface="Rokkitt"/>
              <a:buNone/>
              <a:defRPr b="0" i="0" sz="7200" u="none" cap="none" strike="noStrike">
                <a:latin typeface="Rokkitt"/>
                <a:ea typeface="Rokkitt"/>
                <a:cs typeface="Rokkitt"/>
                <a:sym typeface="Rokkitt"/>
              </a:defRPr>
            </a:lvl1pPr>
            <a:lvl2pPr indent="0" lvl="1">
              <a:spcBef>
                <a:spcPts val="0"/>
              </a:spcBef>
              <a:buNone/>
              <a:defRPr sz="1400"/>
            </a:lvl2pPr>
            <a:lvl3pPr indent="0" lvl="2">
              <a:spcBef>
                <a:spcPts val="0"/>
              </a:spcBef>
              <a:buNone/>
              <a:defRPr sz="1400"/>
            </a:lvl3pPr>
            <a:lvl4pPr indent="0" lvl="3">
              <a:spcBef>
                <a:spcPts val="0"/>
              </a:spcBef>
              <a:buNone/>
              <a:defRPr sz="1400"/>
            </a:lvl4pPr>
            <a:lvl5pPr indent="0" lvl="4">
              <a:spcBef>
                <a:spcPts val="0"/>
              </a:spcBef>
              <a:buNone/>
              <a:defRPr sz="1400"/>
            </a:lvl5pPr>
            <a:lvl6pPr indent="0" lvl="5">
              <a:spcBef>
                <a:spcPts val="0"/>
              </a:spcBef>
              <a:buNone/>
              <a:defRPr sz="1400"/>
            </a:lvl6pPr>
            <a:lvl7pPr indent="0" lvl="6">
              <a:spcBef>
                <a:spcPts val="0"/>
              </a:spcBef>
              <a:buNone/>
              <a:defRPr sz="1400"/>
            </a:lvl7pPr>
            <a:lvl8pPr indent="0" lvl="7">
              <a:spcBef>
                <a:spcPts val="0"/>
              </a:spcBef>
              <a:buNone/>
              <a:defRPr sz="1400"/>
            </a:lvl8pPr>
            <a:lvl9pPr indent="0" lvl="8">
              <a:spcBef>
                <a:spcPts val="0"/>
              </a:spcBef>
              <a:buNone/>
              <a:defRPr sz="1400"/>
            </a:lvl9pPr>
          </a:lstStyle>
          <a:p/>
        </p:txBody>
      </p:sp>
      <p:sp>
        <p:nvSpPr>
          <p:cNvPr id="66" name="Shape 66"/>
          <p:cNvSpPr txBox="1"/>
          <p:nvPr>
            <p:ph idx="1" type="subTitle"/>
          </p:nvPr>
        </p:nvSpPr>
        <p:spPr>
          <a:xfrm>
            <a:off x="802386" y="3291840"/>
            <a:ext cx="5918454" cy="802386"/>
          </a:xfrm>
          <a:prstGeom prst="rect">
            <a:avLst/>
          </a:prstGeom>
          <a:noFill/>
          <a:ln>
            <a:noFill/>
          </a:ln>
        </p:spPr>
        <p:txBody>
          <a:bodyPr anchorCtr="0" anchor="t" bIns="68575" lIns="68575" rIns="68575" wrap="square" tIns="68575"/>
          <a:lstStyle>
            <a:lvl1pPr indent="0" lvl="0" marL="0" marR="0" rtl="0" algn="l">
              <a:lnSpc>
                <a:spcPct val="90000"/>
              </a:lnSpc>
              <a:spcBef>
                <a:spcPts val="900"/>
              </a:spcBef>
              <a:buClr>
                <a:srgbClr val="9E3611"/>
              </a:buClr>
              <a:buFont typeface="Noto Sans Symbols"/>
              <a:buNone/>
              <a:defRPr b="0" i="0" sz="1700" u="none" cap="none" strike="noStrike">
                <a:solidFill>
                  <a:schemeClr val="dk1"/>
                </a:solidFill>
                <a:latin typeface="Rockwell"/>
                <a:ea typeface="Rockwell"/>
                <a:cs typeface="Rockwell"/>
                <a:sym typeface="Rockwell"/>
              </a:defRPr>
            </a:lvl1pPr>
            <a:lvl2pPr indent="0" lvl="1" marL="342900" marR="0" rtl="0" algn="ctr">
              <a:lnSpc>
                <a:spcPct val="90000"/>
              </a:lnSpc>
              <a:spcBef>
                <a:spcPts val="300"/>
              </a:spcBef>
              <a:spcAft>
                <a:spcPts val="200"/>
              </a:spcAft>
              <a:buClr>
                <a:srgbClr val="9E3611"/>
              </a:buClr>
              <a:buFont typeface="Noto Sans Symbols"/>
              <a:buNone/>
              <a:defRPr b="0" i="0" sz="1700" u="none" cap="none" strike="noStrike">
                <a:solidFill>
                  <a:schemeClr val="dk1"/>
                </a:solidFill>
                <a:latin typeface="Rockwell"/>
                <a:ea typeface="Rockwell"/>
                <a:cs typeface="Rockwell"/>
                <a:sym typeface="Rockwell"/>
              </a:defRPr>
            </a:lvl2pPr>
            <a:lvl3pPr indent="0" lvl="2" marL="685800" marR="0" rtl="0" algn="ctr">
              <a:lnSpc>
                <a:spcPct val="90000"/>
              </a:lnSpc>
              <a:spcBef>
                <a:spcPts val="300"/>
              </a:spcBef>
              <a:spcAft>
                <a:spcPts val="200"/>
              </a:spcAft>
              <a:buClr>
                <a:srgbClr val="9E3611"/>
              </a:buClr>
              <a:buFont typeface="Noto Sans Symbols"/>
              <a:buNone/>
              <a:defRPr b="0" i="0" sz="1700" u="none" cap="none" strike="noStrike">
                <a:solidFill>
                  <a:schemeClr val="dk1"/>
                </a:solidFill>
                <a:latin typeface="Rockwell"/>
                <a:ea typeface="Rockwell"/>
                <a:cs typeface="Rockwell"/>
                <a:sym typeface="Rockwell"/>
              </a:defRPr>
            </a:lvl3pPr>
            <a:lvl4pPr indent="0" lvl="3" marL="1028700" marR="0" rtl="0" algn="ctr">
              <a:lnSpc>
                <a:spcPct val="90000"/>
              </a:lnSpc>
              <a:spcBef>
                <a:spcPts val="300"/>
              </a:spcBef>
              <a:spcAft>
                <a:spcPts val="200"/>
              </a:spcAft>
              <a:buClr>
                <a:srgbClr val="9E3611"/>
              </a:buClr>
              <a:buFont typeface="Noto Sans Symbols"/>
              <a:buNone/>
              <a:defRPr b="0" i="0" sz="1500" u="none" cap="none" strike="noStrike">
                <a:solidFill>
                  <a:schemeClr val="dk1"/>
                </a:solidFill>
                <a:latin typeface="Rockwell"/>
                <a:ea typeface="Rockwell"/>
                <a:cs typeface="Rockwell"/>
                <a:sym typeface="Rockwell"/>
              </a:defRPr>
            </a:lvl4pPr>
            <a:lvl5pPr indent="0" lvl="4" marL="1371600" marR="0" rtl="0" algn="ctr">
              <a:lnSpc>
                <a:spcPct val="90000"/>
              </a:lnSpc>
              <a:spcBef>
                <a:spcPts val="300"/>
              </a:spcBef>
              <a:spcAft>
                <a:spcPts val="200"/>
              </a:spcAft>
              <a:buClr>
                <a:srgbClr val="9E3611"/>
              </a:buClr>
              <a:buFont typeface="Noto Sans Symbols"/>
              <a:buNone/>
              <a:defRPr b="0" i="0" sz="1500" u="none" cap="none" strike="noStrike">
                <a:solidFill>
                  <a:schemeClr val="dk1"/>
                </a:solidFill>
                <a:latin typeface="Rockwell"/>
                <a:ea typeface="Rockwell"/>
                <a:cs typeface="Rockwell"/>
                <a:sym typeface="Rockwell"/>
              </a:defRPr>
            </a:lvl5pPr>
            <a:lvl6pPr indent="0" lvl="5" marL="1714500" marR="0" rtl="0" algn="ctr">
              <a:lnSpc>
                <a:spcPct val="90000"/>
              </a:lnSpc>
              <a:spcBef>
                <a:spcPts val="300"/>
              </a:spcBef>
              <a:spcAft>
                <a:spcPts val="200"/>
              </a:spcAft>
              <a:buClr>
                <a:srgbClr val="9E3611"/>
              </a:buClr>
              <a:buFont typeface="Noto Sans Symbols"/>
              <a:buNone/>
              <a:defRPr b="0" i="0" sz="1500" u="none" cap="none" strike="noStrike">
                <a:solidFill>
                  <a:schemeClr val="dk1"/>
                </a:solidFill>
                <a:latin typeface="Rockwell"/>
                <a:ea typeface="Rockwell"/>
                <a:cs typeface="Rockwell"/>
                <a:sym typeface="Rockwell"/>
              </a:defRPr>
            </a:lvl6pPr>
            <a:lvl7pPr indent="0" lvl="6" marL="2057400" marR="0" rtl="0" algn="ctr">
              <a:lnSpc>
                <a:spcPct val="90000"/>
              </a:lnSpc>
              <a:spcBef>
                <a:spcPts val="300"/>
              </a:spcBef>
              <a:spcAft>
                <a:spcPts val="200"/>
              </a:spcAft>
              <a:buClr>
                <a:srgbClr val="9E3611"/>
              </a:buClr>
              <a:buFont typeface="Noto Sans Symbols"/>
              <a:buNone/>
              <a:defRPr b="0" i="0" sz="1500" u="none" cap="none" strike="noStrike">
                <a:solidFill>
                  <a:schemeClr val="dk1"/>
                </a:solidFill>
                <a:latin typeface="Rockwell"/>
                <a:ea typeface="Rockwell"/>
                <a:cs typeface="Rockwell"/>
                <a:sym typeface="Rockwell"/>
              </a:defRPr>
            </a:lvl7pPr>
            <a:lvl8pPr indent="0" lvl="7" marL="2400300" marR="0" rtl="0" algn="ctr">
              <a:lnSpc>
                <a:spcPct val="90000"/>
              </a:lnSpc>
              <a:spcBef>
                <a:spcPts val="300"/>
              </a:spcBef>
              <a:spcAft>
                <a:spcPts val="200"/>
              </a:spcAft>
              <a:buClr>
                <a:srgbClr val="9E3611"/>
              </a:buClr>
              <a:buFont typeface="Noto Sans Symbols"/>
              <a:buNone/>
              <a:defRPr b="0" i="0" sz="1500" u="none" cap="none" strike="noStrike">
                <a:solidFill>
                  <a:schemeClr val="dk1"/>
                </a:solidFill>
                <a:latin typeface="Rockwell"/>
                <a:ea typeface="Rockwell"/>
                <a:cs typeface="Rockwell"/>
                <a:sym typeface="Rockwell"/>
              </a:defRPr>
            </a:lvl8pPr>
            <a:lvl9pPr indent="0" lvl="8" marL="2743200" marR="0" rtl="0" algn="ctr">
              <a:lnSpc>
                <a:spcPct val="90000"/>
              </a:lnSpc>
              <a:spcBef>
                <a:spcPts val="300"/>
              </a:spcBef>
              <a:spcAft>
                <a:spcPts val="200"/>
              </a:spcAft>
              <a:buClr>
                <a:srgbClr val="9E3611"/>
              </a:buClr>
              <a:buFont typeface="Noto Sans Symbols"/>
              <a:buNone/>
              <a:defRPr b="0" i="0" sz="1500" u="none" cap="none" strike="noStrike">
                <a:solidFill>
                  <a:schemeClr val="dk1"/>
                </a:solidFill>
                <a:latin typeface="Rockwell"/>
                <a:ea typeface="Rockwell"/>
                <a:cs typeface="Rockwell"/>
                <a:sym typeface="Rockwell"/>
              </a:defRPr>
            </a:lvl9pPr>
          </a:lstStyle>
          <a:p/>
        </p:txBody>
      </p:sp>
      <p:sp>
        <p:nvSpPr>
          <p:cNvPr id="67" name="Shape 67"/>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None/>
              <a:defRPr b="0" i="0" sz="800" u="none" cap="none" strike="noStrike">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sp>
        <p:nvSpPr>
          <p:cNvPr id="68" name="Shape 68"/>
          <p:cNvSpPr txBox="1"/>
          <p:nvPr>
            <p:ph idx="12" type="sldNum"/>
          </p:nvPr>
        </p:nvSpPr>
        <p:spPr>
          <a:xfrm>
            <a:off x="7194550" y="3217000"/>
            <a:ext cx="895401" cy="48006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i="0" lang="en" sz="2100" u="none" cap="none" strike="noStrike">
                <a:solidFill>
                  <a:srgbClr val="FFFFFF"/>
                </a:solidFill>
                <a:latin typeface="Rokkitt"/>
                <a:ea typeface="Rokkitt"/>
                <a:cs typeface="Rokkitt"/>
                <a:sym typeface="Rokkitt"/>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secHead">
  <p:cSld name="Section Header">
    <p:spTree>
      <p:nvGrpSpPr>
        <p:cNvPr id="69" name="Shape 69"/>
        <p:cNvGrpSpPr/>
        <p:nvPr/>
      </p:nvGrpSpPr>
      <p:grpSpPr>
        <a:xfrm>
          <a:off x="0" y="0"/>
          <a:ext cx="0" cy="0"/>
          <a:chOff x="0" y="0"/>
          <a:chExt cx="0" cy="0"/>
        </a:xfrm>
      </p:grpSpPr>
      <p:sp>
        <p:nvSpPr>
          <p:cNvPr id="70" name="Shape 70"/>
          <p:cNvSpPr/>
          <p:nvPr/>
        </p:nvSpPr>
        <p:spPr>
          <a:xfrm>
            <a:off x="0" y="3688492"/>
            <a:ext cx="9144000" cy="1455007"/>
          </a:xfrm>
          <a:prstGeom prst="rect">
            <a:avLst/>
          </a:prstGeom>
          <a:blipFill rotWithShape="1">
            <a:blip r:embed="rId2">
              <a:alphaModFix amt="85000"/>
            </a:blip>
            <a:tile algn="ctr" flip="xy" tx="0" sx="92000" ty="-704850" sy="89000"/>
          </a:blipFill>
          <a:ln>
            <a:noFill/>
          </a:ln>
        </p:spPr>
        <p:txBody>
          <a:bodyPr anchorCtr="0" anchor="ctr" bIns="68575" lIns="68575" rIns="68575" wrap="square" tIns="68575">
            <a:noAutofit/>
          </a:bodyPr>
          <a:lstStyle/>
          <a:p>
            <a:pPr lvl="0">
              <a:spcBef>
                <a:spcPts val="0"/>
              </a:spcBef>
              <a:buNone/>
            </a:pPr>
            <a:r>
              <a:t/>
            </a:r>
            <a:endParaRPr/>
          </a:p>
        </p:txBody>
      </p:sp>
      <p:sp>
        <p:nvSpPr>
          <p:cNvPr id="71" name="Shape 71"/>
          <p:cNvSpPr txBox="1"/>
          <p:nvPr>
            <p:ph type="title"/>
          </p:nvPr>
        </p:nvSpPr>
        <p:spPr>
          <a:xfrm>
            <a:off x="1625346" y="918972"/>
            <a:ext cx="6960870" cy="2640330"/>
          </a:xfrm>
          <a:prstGeom prst="rect">
            <a:avLst/>
          </a:prstGeom>
          <a:noFill/>
          <a:ln>
            <a:noFill/>
          </a:ln>
        </p:spPr>
        <p:txBody>
          <a:bodyPr anchorCtr="0" anchor="ctr" bIns="68575" lIns="68575" rIns="68575" wrap="square" tIns="68575"/>
          <a:lstStyle>
            <a:lvl1pPr indent="0" lvl="0" marL="0" marR="0" rtl="0" algn="l">
              <a:lnSpc>
                <a:spcPct val="80000"/>
              </a:lnSpc>
              <a:spcBef>
                <a:spcPts val="0"/>
              </a:spcBef>
              <a:buFont typeface="Rokkitt"/>
              <a:buNone/>
              <a:defRPr b="0" i="0" sz="6000" u="none" cap="none" strike="noStrike">
                <a:latin typeface="Rokkitt"/>
                <a:ea typeface="Rokkitt"/>
                <a:cs typeface="Rokkitt"/>
                <a:sym typeface="Rokkitt"/>
              </a:defRPr>
            </a:lvl1pPr>
            <a:lvl2pPr indent="0" lvl="1">
              <a:spcBef>
                <a:spcPts val="0"/>
              </a:spcBef>
              <a:buNone/>
              <a:defRPr sz="1400"/>
            </a:lvl2pPr>
            <a:lvl3pPr indent="0" lvl="2">
              <a:spcBef>
                <a:spcPts val="0"/>
              </a:spcBef>
              <a:buNone/>
              <a:defRPr sz="1400"/>
            </a:lvl3pPr>
            <a:lvl4pPr indent="0" lvl="3">
              <a:spcBef>
                <a:spcPts val="0"/>
              </a:spcBef>
              <a:buNone/>
              <a:defRPr sz="1400"/>
            </a:lvl4pPr>
            <a:lvl5pPr indent="0" lvl="4">
              <a:spcBef>
                <a:spcPts val="0"/>
              </a:spcBef>
              <a:buNone/>
              <a:defRPr sz="1400"/>
            </a:lvl5pPr>
            <a:lvl6pPr indent="0" lvl="5">
              <a:spcBef>
                <a:spcPts val="0"/>
              </a:spcBef>
              <a:buNone/>
              <a:defRPr sz="1400"/>
            </a:lvl6pPr>
            <a:lvl7pPr indent="0" lvl="6">
              <a:spcBef>
                <a:spcPts val="0"/>
              </a:spcBef>
              <a:buNone/>
              <a:defRPr sz="1400"/>
            </a:lvl7pPr>
            <a:lvl8pPr indent="0" lvl="7">
              <a:spcBef>
                <a:spcPts val="0"/>
              </a:spcBef>
              <a:buNone/>
              <a:defRPr sz="1400"/>
            </a:lvl8pPr>
            <a:lvl9pPr indent="0" lvl="8">
              <a:spcBef>
                <a:spcPts val="0"/>
              </a:spcBef>
              <a:buNone/>
              <a:defRPr sz="1400"/>
            </a:lvl9pPr>
          </a:lstStyle>
          <a:p/>
        </p:txBody>
      </p:sp>
      <p:sp>
        <p:nvSpPr>
          <p:cNvPr id="72" name="Shape 72"/>
          <p:cNvSpPr txBox="1"/>
          <p:nvPr>
            <p:ph idx="1" type="body"/>
          </p:nvPr>
        </p:nvSpPr>
        <p:spPr>
          <a:xfrm>
            <a:off x="1624331" y="3765042"/>
            <a:ext cx="6789420" cy="800100"/>
          </a:xfrm>
          <a:prstGeom prst="rect">
            <a:avLst/>
          </a:prstGeom>
          <a:noFill/>
          <a:ln>
            <a:noFill/>
          </a:ln>
        </p:spPr>
        <p:txBody>
          <a:bodyPr anchorCtr="0" anchor="t" bIns="68575" lIns="68575" rIns="68575" wrap="square" tIns="68575"/>
          <a:lstStyle>
            <a:lvl1pPr indent="0" lvl="0" marL="0" marR="0" rtl="0" algn="l">
              <a:lnSpc>
                <a:spcPct val="90000"/>
              </a:lnSpc>
              <a:spcBef>
                <a:spcPts val="900"/>
              </a:spcBef>
              <a:buClr>
                <a:srgbClr val="9E3611"/>
              </a:buClr>
              <a:buFont typeface="Noto Sans Symbols"/>
              <a:buNone/>
              <a:defRPr b="0" i="0" sz="1500" u="none" cap="none" strike="noStrike">
                <a:solidFill>
                  <a:schemeClr val="dk1"/>
                </a:solidFill>
                <a:latin typeface="Rockwell"/>
                <a:ea typeface="Rockwell"/>
                <a:cs typeface="Rockwell"/>
                <a:sym typeface="Rockwell"/>
              </a:defRPr>
            </a:lvl1pPr>
            <a:lvl2pPr indent="0" lvl="1" marL="342900" marR="0" rtl="0" algn="l">
              <a:lnSpc>
                <a:spcPct val="90000"/>
              </a:lnSpc>
              <a:spcBef>
                <a:spcPts val="300"/>
              </a:spcBef>
              <a:spcAft>
                <a:spcPts val="200"/>
              </a:spcAft>
              <a:buClr>
                <a:srgbClr val="9E3611"/>
              </a:buClr>
              <a:buFont typeface="Noto Sans Symbols"/>
              <a:buNone/>
              <a:defRPr b="0" i="0" sz="1400" u="none" cap="none" strike="noStrike">
                <a:solidFill>
                  <a:srgbClr val="888888"/>
                </a:solidFill>
                <a:latin typeface="Rockwell"/>
                <a:ea typeface="Rockwell"/>
                <a:cs typeface="Rockwell"/>
                <a:sym typeface="Rockwell"/>
              </a:defRPr>
            </a:lvl2pPr>
            <a:lvl3pPr indent="0" lvl="2" marL="685800" marR="0" rtl="0" algn="l">
              <a:lnSpc>
                <a:spcPct val="90000"/>
              </a:lnSpc>
              <a:spcBef>
                <a:spcPts val="300"/>
              </a:spcBef>
              <a:spcAft>
                <a:spcPts val="200"/>
              </a:spcAft>
              <a:buClr>
                <a:srgbClr val="9E3611"/>
              </a:buClr>
              <a:buFont typeface="Noto Sans Symbols"/>
              <a:buNone/>
              <a:defRPr b="0" i="0" sz="1200" u="none" cap="none" strike="noStrike">
                <a:solidFill>
                  <a:srgbClr val="888888"/>
                </a:solidFill>
                <a:latin typeface="Rockwell"/>
                <a:ea typeface="Rockwell"/>
                <a:cs typeface="Rockwell"/>
                <a:sym typeface="Rockwell"/>
              </a:defRPr>
            </a:lvl3pPr>
            <a:lvl4pPr indent="0" lvl="3" marL="1028700" marR="0" rtl="0" algn="l">
              <a:lnSpc>
                <a:spcPct val="90000"/>
              </a:lnSpc>
              <a:spcBef>
                <a:spcPts val="300"/>
              </a:spcBef>
              <a:spcAft>
                <a:spcPts val="200"/>
              </a:spcAft>
              <a:buClr>
                <a:srgbClr val="9E3611"/>
              </a:buClr>
              <a:buFont typeface="Noto Sans Symbols"/>
              <a:buNone/>
              <a:defRPr b="0" i="0" sz="1100" u="none" cap="none" strike="noStrike">
                <a:solidFill>
                  <a:srgbClr val="888888"/>
                </a:solidFill>
                <a:latin typeface="Rockwell"/>
                <a:ea typeface="Rockwell"/>
                <a:cs typeface="Rockwell"/>
                <a:sym typeface="Rockwell"/>
              </a:defRPr>
            </a:lvl4pPr>
            <a:lvl5pPr indent="0" lvl="4" marL="1371600" marR="0" rtl="0" algn="l">
              <a:lnSpc>
                <a:spcPct val="90000"/>
              </a:lnSpc>
              <a:spcBef>
                <a:spcPts val="300"/>
              </a:spcBef>
              <a:spcAft>
                <a:spcPts val="200"/>
              </a:spcAft>
              <a:buClr>
                <a:srgbClr val="9E3611"/>
              </a:buClr>
              <a:buFont typeface="Noto Sans Symbols"/>
              <a:buNone/>
              <a:defRPr b="0" i="0" sz="1100" u="none" cap="none" strike="noStrike">
                <a:solidFill>
                  <a:srgbClr val="888888"/>
                </a:solidFill>
                <a:latin typeface="Rockwell"/>
                <a:ea typeface="Rockwell"/>
                <a:cs typeface="Rockwell"/>
                <a:sym typeface="Rockwell"/>
              </a:defRPr>
            </a:lvl5pPr>
            <a:lvl6pPr indent="0" lvl="5" marL="1714500" marR="0" rtl="0" algn="l">
              <a:lnSpc>
                <a:spcPct val="90000"/>
              </a:lnSpc>
              <a:spcBef>
                <a:spcPts val="300"/>
              </a:spcBef>
              <a:spcAft>
                <a:spcPts val="200"/>
              </a:spcAft>
              <a:buClr>
                <a:srgbClr val="9E3611"/>
              </a:buClr>
              <a:buFont typeface="Noto Sans Symbols"/>
              <a:buNone/>
              <a:defRPr b="0" i="0" sz="1100" u="none" cap="none" strike="noStrike">
                <a:solidFill>
                  <a:srgbClr val="888888"/>
                </a:solidFill>
                <a:latin typeface="Rockwell"/>
                <a:ea typeface="Rockwell"/>
                <a:cs typeface="Rockwell"/>
                <a:sym typeface="Rockwell"/>
              </a:defRPr>
            </a:lvl6pPr>
            <a:lvl7pPr indent="0" lvl="6" marL="2057400" marR="0" rtl="0" algn="l">
              <a:lnSpc>
                <a:spcPct val="90000"/>
              </a:lnSpc>
              <a:spcBef>
                <a:spcPts val="300"/>
              </a:spcBef>
              <a:spcAft>
                <a:spcPts val="200"/>
              </a:spcAft>
              <a:buClr>
                <a:srgbClr val="9E3611"/>
              </a:buClr>
              <a:buFont typeface="Noto Sans Symbols"/>
              <a:buNone/>
              <a:defRPr b="0" i="0" sz="1100" u="none" cap="none" strike="noStrike">
                <a:solidFill>
                  <a:srgbClr val="888888"/>
                </a:solidFill>
                <a:latin typeface="Rockwell"/>
                <a:ea typeface="Rockwell"/>
                <a:cs typeface="Rockwell"/>
                <a:sym typeface="Rockwell"/>
              </a:defRPr>
            </a:lvl7pPr>
            <a:lvl8pPr indent="0" lvl="7" marL="2400300" marR="0" rtl="0" algn="l">
              <a:lnSpc>
                <a:spcPct val="90000"/>
              </a:lnSpc>
              <a:spcBef>
                <a:spcPts val="300"/>
              </a:spcBef>
              <a:spcAft>
                <a:spcPts val="200"/>
              </a:spcAft>
              <a:buClr>
                <a:srgbClr val="9E3611"/>
              </a:buClr>
              <a:buFont typeface="Noto Sans Symbols"/>
              <a:buNone/>
              <a:defRPr b="0" i="0" sz="1100" u="none" cap="none" strike="noStrike">
                <a:solidFill>
                  <a:srgbClr val="888888"/>
                </a:solidFill>
                <a:latin typeface="Rockwell"/>
                <a:ea typeface="Rockwell"/>
                <a:cs typeface="Rockwell"/>
                <a:sym typeface="Rockwell"/>
              </a:defRPr>
            </a:lvl8pPr>
            <a:lvl9pPr indent="0" lvl="8" marL="2743200" marR="0" rtl="0" algn="l">
              <a:lnSpc>
                <a:spcPct val="90000"/>
              </a:lnSpc>
              <a:spcBef>
                <a:spcPts val="300"/>
              </a:spcBef>
              <a:spcAft>
                <a:spcPts val="200"/>
              </a:spcAft>
              <a:buClr>
                <a:srgbClr val="9E3611"/>
              </a:buClr>
              <a:buFont typeface="Noto Sans Symbols"/>
              <a:buNone/>
              <a:defRPr b="0" i="0" sz="1100" u="none" cap="none" strike="noStrike">
                <a:solidFill>
                  <a:srgbClr val="888888"/>
                </a:solidFill>
                <a:latin typeface="Rockwell"/>
                <a:ea typeface="Rockwell"/>
                <a:cs typeface="Rockwell"/>
                <a:sym typeface="Rockwell"/>
              </a:defRPr>
            </a:lvl9pPr>
          </a:lstStyle>
          <a:p/>
        </p:txBody>
      </p:sp>
      <p:sp>
        <p:nvSpPr>
          <p:cNvPr id="73" name="Shape 73"/>
          <p:cNvSpPr txBox="1"/>
          <p:nvPr>
            <p:ph idx="10" type="dt"/>
          </p:nvPr>
        </p:nvSpPr>
        <p:spPr>
          <a:xfrm>
            <a:off x="6445250" y="4704588"/>
            <a:ext cx="1983232" cy="273844"/>
          </a:xfrm>
          <a:prstGeom prst="rect">
            <a:avLst/>
          </a:prstGeom>
          <a:noFill/>
          <a:ln>
            <a:noFill/>
          </a:ln>
        </p:spPr>
        <p:txBody>
          <a:bodyPr anchorCtr="0" anchor="ctr" bIns="68575" lIns="68575" rIns="68575" wrap="square" tIns="68575"/>
          <a:lstStyle>
            <a:lvl1pPr indent="0" lvl="0" marL="0" marR="0" rtl="0" algn="r">
              <a:spcBef>
                <a:spcPts val="0"/>
              </a:spcBef>
              <a:buNone/>
              <a:defRPr sz="800">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grpSp>
        <p:nvGrpSpPr>
          <p:cNvPr id="74" name="Shape 74"/>
          <p:cNvGrpSpPr/>
          <p:nvPr/>
        </p:nvGrpSpPr>
        <p:grpSpPr>
          <a:xfrm>
            <a:off x="673049" y="1744386"/>
            <a:ext cx="810678" cy="810676"/>
            <a:chOff x="9685338" y="4460675"/>
            <a:chExt cx="1080904" cy="1080902"/>
          </a:xfrm>
        </p:grpSpPr>
        <p:sp>
          <p:nvSpPr>
            <p:cNvPr id="75" name="Shape 75"/>
            <p:cNvSpPr/>
            <p:nvPr/>
          </p:nvSpPr>
          <p:spPr>
            <a:xfrm>
              <a:off x="9685338" y="4460675"/>
              <a:ext cx="1080904" cy="1080902"/>
            </a:xfrm>
            <a:prstGeom prst="ellipse">
              <a:avLst/>
            </a:prstGeom>
            <a:blipFill rotWithShape="1">
              <a:blip r:embed="rId3">
                <a:alphaModFix/>
              </a:blip>
              <a:tile algn="tl" flip="none" tx="0" sx="85000" ty="0" sy="85000"/>
            </a:blipFill>
            <a:ln>
              <a:noFill/>
            </a:ln>
          </p:spPr>
          <p:txBody>
            <a:bodyPr anchorCtr="0" anchor="ctr" bIns="68575" lIns="68575" rIns="68575" wrap="square" tIns="68575">
              <a:noAutofit/>
            </a:bodyPr>
            <a:lstStyle/>
            <a:p>
              <a:pPr lvl="0">
                <a:spcBef>
                  <a:spcPts val="0"/>
                </a:spcBef>
                <a:buNone/>
              </a:pPr>
              <a:r>
                <a:t/>
              </a:r>
              <a:endParaRPr/>
            </a:p>
          </p:txBody>
        </p:sp>
        <p:sp>
          <p:nvSpPr>
            <p:cNvPr id="76" name="Shape 76"/>
            <p:cNvSpPr/>
            <p:nvPr/>
          </p:nvSpPr>
          <p:spPr>
            <a:xfrm>
              <a:off x="9793429" y="4568765"/>
              <a:ext cx="864723" cy="864722"/>
            </a:xfrm>
            <a:prstGeom prst="ellipse">
              <a:avLst/>
            </a:prstGeom>
            <a:noFill/>
            <a:ln cap="flat" cmpd="sng" w="25400">
              <a:solidFill>
                <a:srgbClr val="FFFFFF"/>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grpSp>
      <p:sp>
        <p:nvSpPr>
          <p:cNvPr id="77" name="Shape 77"/>
          <p:cNvSpPr txBox="1"/>
          <p:nvPr>
            <p:ph idx="12" type="sldNum"/>
          </p:nvPr>
        </p:nvSpPr>
        <p:spPr>
          <a:xfrm>
            <a:off x="632776" y="1879600"/>
            <a:ext cx="891223" cy="540249"/>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2100">
                <a:solidFill>
                  <a:srgbClr val="FFFFFF"/>
                </a:solidFill>
                <a:latin typeface="Rokkitt"/>
                <a:ea typeface="Rokkitt"/>
                <a:cs typeface="Rokkitt"/>
                <a:sym typeface="Rokkitt"/>
              </a:rPr>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78" name="Shape 78"/>
        <p:cNvGrpSpPr/>
        <p:nvPr/>
      </p:nvGrpSpPr>
      <p:grpSpPr>
        <a:xfrm>
          <a:off x="0" y="0"/>
          <a:ext cx="0" cy="0"/>
          <a:chOff x="0" y="0"/>
          <a:chExt cx="0" cy="0"/>
        </a:xfrm>
      </p:grpSpPr>
      <p:sp>
        <p:nvSpPr>
          <p:cNvPr id="79" name="Shape 79"/>
          <p:cNvSpPr txBox="1"/>
          <p:nvPr>
            <p:ph type="title"/>
          </p:nvPr>
        </p:nvSpPr>
        <p:spPr>
          <a:xfrm>
            <a:off x="802386" y="363474"/>
            <a:ext cx="7543800" cy="1207008"/>
          </a:xfrm>
          <a:prstGeom prst="rect">
            <a:avLst/>
          </a:prstGeom>
          <a:noFill/>
          <a:ln>
            <a:noFill/>
          </a:ln>
        </p:spPr>
        <p:txBody>
          <a:bodyPr anchorCtr="0" anchor="ctr" bIns="68575" lIns="68575" rIns="68575" wrap="square" tIns="68575"/>
          <a:lstStyle>
            <a:lvl1pPr indent="0" lvl="0" marL="0" marR="0" rtl="0" algn="l">
              <a:lnSpc>
                <a:spcPct val="90000"/>
              </a:lnSpc>
              <a:spcBef>
                <a:spcPts val="0"/>
              </a:spcBef>
              <a:buFont typeface="Rokkitt"/>
              <a:buNone/>
              <a:defRPr b="0" i="0" sz="4100" u="none" cap="none" strike="noStrike">
                <a:latin typeface="Rokkitt"/>
                <a:ea typeface="Rokkitt"/>
                <a:cs typeface="Rokkitt"/>
                <a:sym typeface="Rokkitt"/>
              </a:defRPr>
            </a:lvl1pPr>
            <a:lvl2pPr indent="0" lvl="1">
              <a:spcBef>
                <a:spcPts val="0"/>
              </a:spcBef>
              <a:buNone/>
              <a:defRPr sz="1400"/>
            </a:lvl2pPr>
            <a:lvl3pPr indent="0" lvl="2">
              <a:spcBef>
                <a:spcPts val="0"/>
              </a:spcBef>
              <a:buNone/>
              <a:defRPr sz="1400"/>
            </a:lvl3pPr>
            <a:lvl4pPr indent="0" lvl="3">
              <a:spcBef>
                <a:spcPts val="0"/>
              </a:spcBef>
              <a:buNone/>
              <a:defRPr sz="1400"/>
            </a:lvl4pPr>
            <a:lvl5pPr indent="0" lvl="4">
              <a:spcBef>
                <a:spcPts val="0"/>
              </a:spcBef>
              <a:buNone/>
              <a:defRPr sz="1400"/>
            </a:lvl5pPr>
            <a:lvl6pPr indent="0" lvl="5">
              <a:spcBef>
                <a:spcPts val="0"/>
              </a:spcBef>
              <a:buNone/>
              <a:defRPr sz="1400"/>
            </a:lvl6pPr>
            <a:lvl7pPr indent="0" lvl="6">
              <a:spcBef>
                <a:spcPts val="0"/>
              </a:spcBef>
              <a:buNone/>
              <a:defRPr sz="1400"/>
            </a:lvl7pPr>
            <a:lvl8pPr indent="0" lvl="7">
              <a:spcBef>
                <a:spcPts val="0"/>
              </a:spcBef>
              <a:buNone/>
              <a:defRPr sz="1400"/>
            </a:lvl8pPr>
            <a:lvl9pPr indent="0" lvl="8">
              <a:spcBef>
                <a:spcPts val="0"/>
              </a:spcBef>
              <a:buNone/>
              <a:defRPr sz="1400"/>
            </a:lvl9pPr>
          </a:lstStyle>
          <a:p/>
        </p:txBody>
      </p:sp>
      <p:sp>
        <p:nvSpPr>
          <p:cNvPr id="80" name="Shape 80"/>
          <p:cNvSpPr txBox="1"/>
          <p:nvPr>
            <p:ph idx="1" type="body"/>
          </p:nvPr>
        </p:nvSpPr>
        <p:spPr>
          <a:xfrm>
            <a:off x="802386" y="1591056"/>
            <a:ext cx="7543800" cy="3038094"/>
          </a:xfrm>
          <a:prstGeom prst="rect">
            <a:avLst/>
          </a:prstGeom>
          <a:noFill/>
          <a:ln>
            <a:noFill/>
          </a:ln>
        </p:spPr>
        <p:txBody>
          <a:bodyPr anchorCtr="0" anchor="t" bIns="68575" lIns="68575" rIns="68575" wrap="square" tIns="68575"/>
          <a:lstStyle>
            <a:lvl1pPr indent="-63500" lvl="0" marL="139700" marR="0" rtl="0" algn="l">
              <a:lnSpc>
                <a:spcPct val="90000"/>
              </a:lnSpc>
              <a:spcBef>
                <a:spcPts val="900"/>
              </a:spcBef>
              <a:buClr>
                <a:srgbClr val="9E3611"/>
              </a:buClr>
              <a:buSzPct val="86666"/>
              <a:buFont typeface="Noto Sans Symbols"/>
              <a:buChar char="▪"/>
              <a:defRPr b="0" i="0" sz="1500" u="none" cap="none" strike="noStrike">
                <a:solidFill>
                  <a:schemeClr val="dk1"/>
                </a:solidFill>
                <a:latin typeface="Rockwell"/>
                <a:ea typeface="Rockwell"/>
                <a:cs typeface="Rockwell"/>
                <a:sym typeface="Rockwell"/>
              </a:defRPr>
            </a:lvl1pPr>
            <a:lvl2pPr indent="-76200" lvl="1" marL="342900" marR="0" rtl="0" algn="l">
              <a:lnSpc>
                <a:spcPct val="90000"/>
              </a:lnSpc>
              <a:spcBef>
                <a:spcPts val="300"/>
              </a:spcBef>
              <a:spcAft>
                <a:spcPts val="200"/>
              </a:spcAft>
              <a:buClr>
                <a:srgbClr val="9E3611"/>
              </a:buClr>
              <a:buSzPct val="78571"/>
              <a:buFont typeface="Noto Sans Symbols"/>
              <a:buChar char="▪"/>
              <a:defRPr b="0" i="0" sz="1400" u="none" cap="none" strike="noStrike">
                <a:solidFill>
                  <a:schemeClr val="dk1"/>
                </a:solidFill>
                <a:latin typeface="Rockwell"/>
                <a:ea typeface="Rockwell"/>
                <a:cs typeface="Rockwell"/>
                <a:sym typeface="Rockwell"/>
              </a:defRPr>
            </a:lvl2pPr>
            <a:lvl3pPr indent="-76200" lvl="2" marL="5461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3pPr>
            <a:lvl4pPr indent="-76200" lvl="3" marL="7493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4pPr>
            <a:lvl5pPr indent="-76200" lvl="4" marL="9652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5pPr>
            <a:lvl6pPr indent="-114300" lvl="5" marL="11938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6pPr>
            <a:lvl7pPr indent="-114300" lvl="6" marL="14224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7pPr>
            <a:lvl8pPr indent="-114300" lvl="7" marL="16510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8pPr>
            <a:lvl9pPr indent="-114300" lvl="8" marL="18796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81" name="Shape 81"/>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None/>
              <a:defRPr sz="800">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sp>
        <p:nvSpPr>
          <p:cNvPr id="82" name="Shape 82"/>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83" name="Shape 83"/>
        <p:cNvGrpSpPr/>
        <p:nvPr/>
      </p:nvGrpSpPr>
      <p:grpSpPr>
        <a:xfrm>
          <a:off x="0" y="0"/>
          <a:ext cx="0" cy="0"/>
          <a:chOff x="0" y="0"/>
          <a:chExt cx="0" cy="0"/>
        </a:xfrm>
      </p:grpSpPr>
      <p:sp>
        <p:nvSpPr>
          <p:cNvPr id="84" name="Shape 84"/>
          <p:cNvSpPr txBox="1"/>
          <p:nvPr>
            <p:ph type="title"/>
          </p:nvPr>
        </p:nvSpPr>
        <p:spPr>
          <a:xfrm>
            <a:off x="802386" y="363474"/>
            <a:ext cx="7543800" cy="1207008"/>
          </a:xfrm>
          <a:prstGeom prst="rect">
            <a:avLst/>
          </a:prstGeom>
          <a:noFill/>
          <a:ln>
            <a:noFill/>
          </a:ln>
        </p:spPr>
        <p:txBody>
          <a:bodyPr anchorCtr="0" anchor="ctr" bIns="68575" lIns="68575" rIns="68575" wrap="square" tIns="68575"/>
          <a:lstStyle>
            <a:lvl1pPr indent="0" lvl="0" marL="0" marR="0" rtl="0" algn="l">
              <a:lnSpc>
                <a:spcPct val="90000"/>
              </a:lnSpc>
              <a:spcBef>
                <a:spcPts val="0"/>
              </a:spcBef>
              <a:buFont typeface="Rokkitt"/>
              <a:buNone/>
              <a:defRPr b="0" i="0" sz="4100" u="none" cap="none" strike="noStrike">
                <a:latin typeface="Rokkitt"/>
                <a:ea typeface="Rokkitt"/>
                <a:cs typeface="Rokkitt"/>
                <a:sym typeface="Rokkitt"/>
              </a:defRPr>
            </a:lvl1pPr>
            <a:lvl2pPr indent="0" lvl="1">
              <a:spcBef>
                <a:spcPts val="0"/>
              </a:spcBef>
              <a:buNone/>
              <a:defRPr sz="1400"/>
            </a:lvl2pPr>
            <a:lvl3pPr indent="0" lvl="2">
              <a:spcBef>
                <a:spcPts val="0"/>
              </a:spcBef>
              <a:buNone/>
              <a:defRPr sz="1400"/>
            </a:lvl3pPr>
            <a:lvl4pPr indent="0" lvl="3">
              <a:spcBef>
                <a:spcPts val="0"/>
              </a:spcBef>
              <a:buNone/>
              <a:defRPr sz="1400"/>
            </a:lvl4pPr>
            <a:lvl5pPr indent="0" lvl="4">
              <a:spcBef>
                <a:spcPts val="0"/>
              </a:spcBef>
              <a:buNone/>
              <a:defRPr sz="1400"/>
            </a:lvl5pPr>
            <a:lvl6pPr indent="0" lvl="5">
              <a:spcBef>
                <a:spcPts val="0"/>
              </a:spcBef>
              <a:buNone/>
              <a:defRPr sz="1400"/>
            </a:lvl6pPr>
            <a:lvl7pPr indent="0" lvl="6">
              <a:spcBef>
                <a:spcPts val="0"/>
              </a:spcBef>
              <a:buNone/>
              <a:defRPr sz="1400"/>
            </a:lvl7pPr>
            <a:lvl8pPr indent="0" lvl="7">
              <a:spcBef>
                <a:spcPts val="0"/>
              </a:spcBef>
              <a:buNone/>
              <a:defRPr sz="1400"/>
            </a:lvl8pPr>
            <a:lvl9pPr indent="0" lvl="8">
              <a:spcBef>
                <a:spcPts val="0"/>
              </a:spcBef>
              <a:buNone/>
              <a:defRPr sz="1400"/>
            </a:lvl9pPr>
          </a:lstStyle>
          <a:p/>
        </p:txBody>
      </p:sp>
      <p:sp>
        <p:nvSpPr>
          <p:cNvPr id="85" name="Shape 85"/>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None/>
              <a:defRPr sz="800">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sp>
        <p:nvSpPr>
          <p:cNvPr id="86" name="Shape 86"/>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87" name="Shape 87"/>
        <p:cNvGrpSpPr/>
        <p:nvPr/>
      </p:nvGrpSpPr>
      <p:grpSpPr>
        <a:xfrm>
          <a:off x="0" y="0"/>
          <a:ext cx="0" cy="0"/>
          <a:chOff x="0" y="0"/>
          <a:chExt cx="0" cy="0"/>
        </a:xfrm>
      </p:grpSpPr>
      <p:sp>
        <p:nvSpPr>
          <p:cNvPr id="88" name="Shape 88"/>
          <p:cNvSpPr txBox="1"/>
          <p:nvPr>
            <p:ph type="title"/>
          </p:nvPr>
        </p:nvSpPr>
        <p:spPr>
          <a:xfrm>
            <a:off x="802386" y="363474"/>
            <a:ext cx="7543800" cy="1207008"/>
          </a:xfrm>
          <a:prstGeom prst="rect">
            <a:avLst/>
          </a:prstGeom>
          <a:noFill/>
          <a:ln>
            <a:noFill/>
          </a:ln>
        </p:spPr>
        <p:txBody>
          <a:bodyPr anchorCtr="0" anchor="ctr" bIns="68575" lIns="68575" rIns="68575" wrap="square" tIns="68575"/>
          <a:lstStyle>
            <a:lvl1pPr indent="0" lvl="0" marL="0" marR="0" rtl="0" algn="l">
              <a:lnSpc>
                <a:spcPct val="90000"/>
              </a:lnSpc>
              <a:spcBef>
                <a:spcPts val="0"/>
              </a:spcBef>
              <a:buFont typeface="Rokkitt"/>
              <a:buNone/>
              <a:defRPr b="0" i="0" sz="4100" u="none" cap="none" strike="noStrike">
                <a:latin typeface="Rokkitt"/>
                <a:ea typeface="Rokkitt"/>
                <a:cs typeface="Rokkitt"/>
                <a:sym typeface="Rokkitt"/>
              </a:defRPr>
            </a:lvl1pPr>
            <a:lvl2pPr indent="0" lvl="1">
              <a:spcBef>
                <a:spcPts val="0"/>
              </a:spcBef>
              <a:buNone/>
              <a:defRPr sz="1400"/>
            </a:lvl2pPr>
            <a:lvl3pPr indent="0" lvl="2">
              <a:spcBef>
                <a:spcPts val="0"/>
              </a:spcBef>
              <a:buNone/>
              <a:defRPr sz="1400"/>
            </a:lvl3pPr>
            <a:lvl4pPr indent="0" lvl="3">
              <a:spcBef>
                <a:spcPts val="0"/>
              </a:spcBef>
              <a:buNone/>
              <a:defRPr sz="1400"/>
            </a:lvl4pPr>
            <a:lvl5pPr indent="0" lvl="4">
              <a:spcBef>
                <a:spcPts val="0"/>
              </a:spcBef>
              <a:buNone/>
              <a:defRPr sz="1400"/>
            </a:lvl5pPr>
            <a:lvl6pPr indent="0" lvl="5">
              <a:spcBef>
                <a:spcPts val="0"/>
              </a:spcBef>
              <a:buNone/>
              <a:defRPr sz="1400"/>
            </a:lvl6pPr>
            <a:lvl7pPr indent="0" lvl="6">
              <a:spcBef>
                <a:spcPts val="0"/>
              </a:spcBef>
              <a:buNone/>
              <a:defRPr sz="1400"/>
            </a:lvl7pPr>
            <a:lvl8pPr indent="0" lvl="7">
              <a:spcBef>
                <a:spcPts val="0"/>
              </a:spcBef>
              <a:buNone/>
              <a:defRPr sz="1400"/>
            </a:lvl8pPr>
            <a:lvl9pPr indent="0" lvl="8">
              <a:spcBef>
                <a:spcPts val="0"/>
              </a:spcBef>
              <a:buNone/>
              <a:defRPr sz="1400"/>
            </a:lvl9pPr>
          </a:lstStyle>
          <a:p/>
        </p:txBody>
      </p:sp>
      <p:sp>
        <p:nvSpPr>
          <p:cNvPr id="89" name="Shape 89"/>
          <p:cNvSpPr txBox="1"/>
          <p:nvPr>
            <p:ph idx="1" type="body"/>
          </p:nvPr>
        </p:nvSpPr>
        <p:spPr>
          <a:xfrm>
            <a:off x="802386" y="1645920"/>
            <a:ext cx="3566160" cy="2983230"/>
          </a:xfrm>
          <a:prstGeom prst="rect">
            <a:avLst/>
          </a:prstGeom>
          <a:noFill/>
          <a:ln>
            <a:noFill/>
          </a:ln>
        </p:spPr>
        <p:txBody>
          <a:bodyPr anchorCtr="0" anchor="t" bIns="68575" lIns="68575" rIns="68575" wrap="square" tIns="68575"/>
          <a:lstStyle>
            <a:lvl1pPr indent="-63500" lvl="0" marL="139700" marR="0" rtl="0" algn="l">
              <a:lnSpc>
                <a:spcPct val="90000"/>
              </a:lnSpc>
              <a:spcBef>
                <a:spcPts val="900"/>
              </a:spcBef>
              <a:buClr>
                <a:srgbClr val="9E3611"/>
              </a:buClr>
              <a:buSzPct val="86666"/>
              <a:buFont typeface="Noto Sans Symbols"/>
              <a:buChar char="▪"/>
              <a:defRPr b="0" i="0" sz="1500" u="none" cap="none" strike="noStrike">
                <a:solidFill>
                  <a:schemeClr val="dk1"/>
                </a:solidFill>
                <a:latin typeface="Rockwell"/>
                <a:ea typeface="Rockwell"/>
                <a:cs typeface="Rockwell"/>
                <a:sym typeface="Rockwell"/>
              </a:defRPr>
            </a:lvl1pPr>
            <a:lvl2pPr indent="-76200" lvl="1" marL="342900" marR="0" rtl="0" algn="l">
              <a:lnSpc>
                <a:spcPct val="90000"/>
              </a:lnSpc>
              <a:spcBef>
                <a:spcPts val="300"/>
              </a:spcBef>
              <a:spcAft>
                <a:spcPts val="200"/>
              </a:spcAft>
              <a:buClr>
                <a:srgbClr val="9E3611"/>
              </a:buClr>
              <a:buSzPct val="78571"/>
              <a:buFont typeface="Noto Sans Symbols"/>
              <a:buChar char="▪"/>
              <a:defRPr b="0" i="0" sz="1400" u="none" cap="none" strike="noStrike">
                <a:solidFill>
                  <a:schemeClr val="dk1"/>
                </a:solidFill>
                <a:latin typeface="Rockwell"/>
                <a:ea typeface="Rockwell"/>
                <a:cs typeface="Rockwell"/>
                <a:sym typeface="Rockwell"/>
              </a:defRPr>
            </a:lvl2pPr>
            <a:lvl3pPr indent="-76200" lvl="2" marL="5461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3pPr>
            <a:lvl4pPr indent="-76200" lvl="3" marL="7493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4pPr>
            <a:lvl5pPr indent="-76200" lvl="4" marL="9652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5pPr>
            <a:lvl6pPr indent="-114300" lvl="5" marL="11938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6pPr>
            <a:lvl7pPr indent="-114300" lvl="6" marL="14224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7pPr>
            <a:lvl8pPr indent="-114300" lvl="7" marL="16510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8pPr>
            <a:lvl9pPr indent="-114300" lvl="8" marL="18796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90" name="Shape 90"/>
          <p:cNvSpPr txBox="1"/>
          <p:nvPr>
            <p:ph idx="2" type="body"/>
          </p:nvPr>
        </p:nvSpPr>
        <p:spPr>
          <a:xfrm>
            <a:off x="4773168" y="1645920"/>
            <a:ext cx="3566160" cy="2983230"/>
          </a:xfrm>
          <a:prstGeom prst="rect">
            <a:avLst/>
          </a:prstGeom>
          <a:noFill/>
          <a:ln>
            <a:noFill/>
          </a:ln>
        </p:spPr>
        <p:txBody>
          <a:bodyPr anchorCtr="0" anchor="t" bIns="68575" lIns="68575" rIns="68575" wrap="square" tIns="68575"/>
          <a:lstStyle>
            <a:lvl1pPr indent="-63500" lvl="0" marL="139700" marR="0" rtl="0" algn="l">
              <a:lnSpc>
                <a:spcPct val="90000"/>
              </a:lnSpc>
              <a:spcBef>
                <a:spcPts val="900"/>
              </a:spcBef>
              <a:buClr>
                <a:srgbClr val="9E3611"/>
              </a:buClr>
              <a:buSzPct val="86666"/>
              <a:buFont typeface="Noto Sans Symbols"/>
              <a:buChar char="▪"/>
              <a:defRPr b="0" i="0" sz="1500" u="none" cap="none" strike="noStrike">
                <a:solidFill>
                  <a:schemeClr val="dk1"/>
                </a:solidFill>
                <a:latin typeface="Rockwell"/>
                <a:ea typeface="Rockwell"/>
                <a:cs typeface="Rockwell"/>
                <a:sym typeface="Rockwell"/>
              </a:defRPr>
            </a:lvl1pPr>
            <a:lvl2pPr indent="-76200" lvl="1" marL="342900" marR="0" rtl="0" algn="l">
              <a:lnSpc>
                <a:spcPct val="90000"/>
              </a:lnSpc>
              <a:spcBef>
                <a:spcPts val="300"/>
              </a:spcBef>
              <a:spcAft>
                <a:spcPts val="200"/>
              </a:spcAft>
              <a:buClr>
                <a:srgbClr val="9E3611"/>
              </a:buClr>
              <a:buSzPct val="78571"/>
              <a:buFont typeface="Noto Sans Symbols"/>
              <a:buChar char="▪"/>
              <a:defRPr b="0" i="0" sz="1400" u="none" cap="none" strike="noStrike">
                <a:solidFill>
                  <a:schemeClr val="dk1"/>
                </a:solidFill>
                <a:latin typeface="Rockwell"/>
                <a:ea typeface="Rockwell"/>
                <a:cs typeface="Rockwell"/>
                <a:sym typeface="Rockwell"/>
              </a:defRPr>
            </a:lvl2pPr>
            <a:lvl3pPr indent="-76200" lvl="2" marL="5461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3pPr>
            <a:lvl4pPr indent="-76200" lvl="3" marL="7493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4pPr>
            <a:lvl5pPr indent="-76200" lvl="4" marL="9652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5pPr>
            <a:lvl6pPr indent="-114300" lvl="5" marL="11938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6pPr>
            <a:lvl7pPr indent="-114300" lvl="6" marL="14224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7pPr>
            <a:lvl8pPr indent="-114300" lvl="7" marL="16510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8pPr>
            <a:lvl9pPr indent="-114300" lvl="8" marL="18796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91" name="Shape 91"/>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None/>
              <a:defRPr sz="800">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sp>
        <p:nvSpPr>
          <p:cNvPr id="92" name="Shape 92"/>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93" name="Shape 93"/>
        <p:cNvGrpSpPr/>
        <p:nvPr/>
      </p:nvGrpSpPr>
      <p:grpSpPr>
        <a:xfrm>
          <a:off x="0" y="0"/>
          <a:ext cx="0" cy="0"/>
          <a:chOff x="0" y="0"/>
          <a:chExt cx="0" cy="0"/>
        </a:xfrm>
      </p:grpSpPr>
      <p:sp>
        <p:nvSpPr>
          <p:cNvPr id="94" name="Shape 94"/>
          <p:cNvSpPr txBox="1"/>
          <p:nvPr>
            <p:ph type="title"/>
          </p:nvPr>
        </p:nvSpPr>
        <p:spPr>
          <a:xfrm>
            <a:off x="802386" y="363474"/>
            <a:ext cx="7543800" cy="1207008"/>
          </a:xfrm>
          <a:prstGeom prst="rect">
            <a:avLst/>
          </a:prstGeom>
          <a:noFill/>
          <a:ln>
            <a:noFill/>
          </a:ln>
        </p:spPr>
        <p:txBody>
          <a:bodyPr anchorCtr="0" anchor="ctr" bIns="68575" lIns="68575" rIns="68575" wrap="square" tIns="68575"/>
          <a:lstStyle>
            <a:lvl1pPr indent="0" lvl="0" marL="0" marR="0" rtl="0" algn="l">
              <a:lnSpc>
                <a:spcPct val="90000"/>
              </a:lnSpc>
              <a:spcBef>
                <a:spcPts val="0"/>
              </a:spcBef>
              <a:buFont typeface="Rokkitt"/>
              <a:buNone/>
              <a:defRPr b="0" i="0" sz="4100" u="none" cap="none" strike="noStrike">
                <a:latin typeface="Rokkitt"/>
                <a:ea typeface="Rokkitt"/>
                <a:cs typeface="Rokkitt"/>
                <a:sym typeface="Rokkitt"/>
              </a:defRPr>
            </a:lvl1pPr>
            <a:lvl2pPr indent="0" lvl="1">
              <a:spcBef>
                <a:spcPts val="0"/>
              </a:spcBef>
              <a:buNone/>
              <a:defRPr sz="1400"/>
            </a:lvl2pPr>
            <a:lvl3pPr indent="0" lvl="2">
              <a:spcBef>
                <a:spcPts val="0"/>
              </a:spcBef>
              <a:buNone/>
              <a:defRPr sz="1400"/>
            </a:lvl3pPr>
            <a:lvl4pPr indent="0" lvl="3">
              <a:spcBef>
                <a:spcPts val="0"/>
              </a:spcBef>
              <a:buNone/>
              <a:defRPr sz="1400"/>
            </a:lvl4pPr>
            <a:lvl5pPr indent="0" lvl="4">
              <a:spcBef>
                <a:spcPts val="0"/>
              </a:spcBef>
              <a:buNone/>
              <a:defRPr sz="1400"/>
            </a:lvl5pPr>
            <a:lvl6pPr indent="0" lvl="5">
              <a:spcBef>
                <a:spcPts val="0"/>
              </a:spcBef>
              <a:buNone/>
              <a:defRPr sz="1400"/>
            </a:lvl6pPr>
            <a:lvl7pPr indent="0" lvl="6">
              <a:spcBef>
                <a:spcPts val="0"/>
              </a:spcBef>
              <a:buNone/>
              <a:defRPr sz="1400"/>
            </a:lvl7pPr>
            <a:lvl8pPr indent="0" lvl="7">
              <a:spcBef>
                <a:spcPts val="0"/>
              </a:spcBef>
              <a:buNone/>
              <a:defRPr sz="1400"/>
            </a:lvl8pPr>
            <a:lvl9pPr indent="0" lvl="8">
              <a:spcBef>
                <a:spcPts val="0"/>
              </a:spcBef>
              <a:buNone/>
              <a:defRPr sz="1400"/>
            </a:lvl9pPr>
          </a:lstStyle>
          <a:p/>
        </p:txBody>
      </p:sp>
      <p:sp>
        <p:nvSpPr>
          <p:cNvPr id="95" name="Shape 95"/>
          <p:cNvSpPr txBox="1"/>
          <p:nvPr>
            <p:ph idx="1" type="body"/>
          </p:nvPr>
        </p:nvSpPr>
        <p:spPr>
          <a:xfrm>
            <a:off x="800100" y="1536192"/>
            <a:ext cx="3566160" cy="480060"/>
          </a:xfrm>
          <a:prstGeom prst="rect">
            <a:avLst/>
          </a:prstGeom>
          <a:noFill/>
          <a:ln>
            <a:noFill/>
          </a:ln>
        </p:spPr>
        <p:txBody>
          <a:bodyPr anchorCtr="0" anchor="ctr" bIns="68575" lIns="68575" rIns="68575" wrap="square" tIns="68575"/>
          <a:lstStyle>
            <a:lvl1pPr indent="0" lvl="0" marL="0" marR="0" rtl="0" algn="l">
              <a:lnSpc>
                <a:spcPct val="90000"/>
              </a:lnSpc>
              <a:spcBef>
                <a:spcPts val="900"/>
              </a:spcBef>
              <a:buClr>
                <a:srgbClr val="9E3611"/>
              </a:buClr>
              <a:buFont typeface="Noto Sans Symbols"/>
              <a:buNone/>
              <a:defRPr b="1" i="0" sz="1500" u="none" cap="none" strike="noStrike">
                <a:solidFill>
                  <a:srgbClr val="9E3611"/>
                </a:solidFill>
                <a:latin typeface="Rockwell"/>
                <a:ea typeface="Rockwell"/>
                <a:cs typeface="Rockwell"/>
                <a:sym typeface="Rockwell"/>
              </a:defRPr>
            </a:lvl1pPr>
            <a:lvl2pPr indent="0" lvl="1" marL="342900" marR="0" rtl="0" algn="l">
              <a:lnSpc>
                <a:spcPct val="90000"/>
              </a:lnSpc>
              <a:spcBef>
                <a:spcPts val="300"/>
              </a:spcBef>
              <a:spcAft>
                <a:spcPts val="200"/>
              </a:spcAft>
              <a:buClr>
                <a:srgbClr val="9E3611"/>
              </a:buClr>
              <a:buFont typeface="Noto Sans Symbols"/>
              <a:buNone/>
              <a:defRPr b="1" i="0" sz="1500" u="none" cap="none" strike="noStrike">
                <a:solidFill>
                  <a:schemeClr val="dk1"/>
                </a:solidFill>
                <a:latin typeface="Rockwell"/>
                <a:ea typeface="Rockwell"/>
                <a:cs typeface="Rockwell"/>
                <a:sym typeface="Rockwell"/>
              </a:defRPr>
            </a:lvl2pPr>
            <a:lvl3pPr indent="0" lvl="2" marL="685800" marR="0" rtl="0" algn="l">
              <a:lnSpc>
                <a:spcPct val="90000"/>
              </a:lnSpc>
              <a:spcBef>
                <a:spcPts val="300"/>
              </a:spcBef>
              <a:spcAft>
                <a:spcPts val="200"/>
              </a:spcAft>
              <a:buClr>
                <a:srgbClr val="9E3611"/>
              </a:buClr>
              <a:buFont typeface="Noto Sans Symbols"/>
              <a:buNone/>
              <a:defRPr b="1" i="0" sz="1400" u="none" cap="none" strike="noStrike">
                <a:solidFill>
                  <a:schemeClr val="dk1"/>
                </a:solidFill>
                <a:latin typeface="Rockwell"/>
                <a:ea typeface="Rockwell"/>
                <a:cs typeface="Rockwell"/>
                <a:sym typeface="Rockwell"/>
              </a:defRPr>
            </a:lvl3pPr>
            <a:lvl4pPr indent="0" lvl="3" marL="10287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4pPr>
            <a:lvl5pPr indent="0" lvl="4" marL="13716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5pPr>
            <a:lvl6pPr indent="0" lvl="5" marL="17145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6pPr>
            <a:lvl7pPr indent="0" lvl="6" marL="20574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7pPr>
            <a:lvl8pPr indent="0" lvl="7" marL="24003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8pPr>
            <a:lvl9pPr indent="0" lvl="8" marL="27432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9pPr>
          </a:lstStyle>
          <a:p/>
        </p:txBody>
      </p:sp>
      <p:sp>
        <p:nvSpPr>
          <p:cNvPr id="96" name="Shape 96"/>
          <p:cNvSpPr txBox="1"/>
          <p:nvPr>
            <p:ph idx="2" type="body"/>
          </p:nvPr>
        </p:nvSpPr>
        <p:spPr>
          <a:xfrm>
            <a:off x="802386" y="2057400"/>
            <a:ext cx="3566160" cy="2468880"/>
          </a:xfrm>
          <a:prstGeom prst="rect">
            <a:avLst/>
          </a:prstGeom>
          <a:noFill/>
          <a:ln>
            <a:noFill/>
          </a:ln>
        </p:spPr>
        <p:txBody>
          <a:bodyPr anchorCtr="0" anchor="t" bIns="68575" lIns="68575" rIns="68575" wrap="square" tIns="68575"/>
          <a:lstStyle>
            <a:lvl1pPr indent="-63500" lvl="0" marL="139700" marR="0" rtl="0" algn="l">
              <a:lnSpc>
                <a:spcPct val="90000"/>
              </a:lnSpc>
              <a:spcBef>
                <a:spcPts val="900"/>
              </a:spcBef>
              <a:buClr>
                <a:srgbClr val="9E3611"/>
              </a:buClr>
              <a:buSzPct val="86666"/>
              <a:buFont typeface="Noto Sans Symbols"/>
              <a:buChar char="▪"/>
              <a:defRPr b="0" i="0" sz="1500" u="none" cap="none" strike="noStrike">
                <a:solidFill>
                  <a:schemeClr val="dk1"/>
                </a:solidFill>
                <a:latin typeface="Rockwell"/>
                <a:ea typeface="Rockwell"/>
                <a:cs typeface="Rockwell"/>
                <a:sym typeface="Rockwell"/>
              </a:defRPr>
            </a:lvl1pPr>
            <a:lvl2pPr indent="-76200" lvl="1" marL="342900" marR="0" rtl="0" algn="l">
              <a:lnSpc>
                <a:spcPct val="90000"/>
              </a:lnSpc>
              <a:spcBef>
                <a:spcPts val="300"/>
              </a:spcBef>
              <a:spcAft>
                <a:spcPts val="200"/>
              </a:spcAft>
              <a:buClr>
                <a:srgbClr val="9E3611"/>
              </a:buClr>
              <a:buSzPct val="78571"/>
              <a:buFont typeface="Noto Sans Symbols"/>
              <a:buChar char="▪"/>
              <a:defRPr b="0" i="0" sz="1400" u="none" cap="none" strike="noStrike">
                <a:solidFill>
                  <a:schemeClr val="dk1"/>
                </a:solidFill>
                <a:latin typeface="Rockwell"/>
                <a:ea typeface="Rockwell"/>
                <a:cs typeface="Rockwell"/>
                <a:sym typeface="Rockwell"/>
              </a:defRPr>
            </a:lvl2pPr>
            <a:lvl3pPr indent="-76200" lvl="2" marL="5461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3pPr>
            <a:lvl4pPr indent="-76200" lvl="3" marL="7493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4pPr>
            <a:lvl5pPr indent="-76200" lvl="4" marL="9652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5pPr>
            <a:lvl6pPr indent="-114300" lvl="5" marL="11938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6pPr>
            <a:lvl7pPr indent="-114300" lvl="6" marL="14224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7pPr>
            <a:lvl8pPr indent="-114300" lvl="7" marL="16510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8pPr>
            <a:lvl9pPr indent="-114300" lvl="8" marL="18796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97" name="Shape 97"/>
          <p:cNvSpPr txBox="1"/>
          <p:nvPr>
            <p:ph idx="3" type="body"/>
          </p:nvPr>
        </p:nvSpPr>
        <p:spPr>
          <a:xfrm>
            <a:off x="4773168" y="1536192"/>
            <a:ext cx="3566160" cy="480060"/>
          </a:xfrm>
          <a:prstGeom prst="rect">
            <a:avLst/>
          </a:prstGeom>
          <a:noFill/>
          <a:ln>
            <a:noFill/>
          </a:ln>
        </p:spPr>
        <p:txBody>
          <a:bodyPr anchorCtr="0" anchor="ctr" bIns="68575" lIns="68575" rIns="68575" wrap="square" tIns="68575"/>
          <a:lstStyle>
            <a:lvl1pPr indent="0" lvl="0" marL="0" marR="0" rtl="0" algn="l">
              <a:lnSpc>
                <a:spcPct val="90000"/>
              </a:lnSpc>
              <a:spcBef>
                <a:spcPts val="900"/>
              </a:spcBef>
              <a:buClr>
                <a:srgbClr val="9E3611"/>
              </a:buClr>
              <a:buFont typeface="Noto Sans Symbols"/>
              <a:buNone/>
              <a:defRPr b="1" i="0" sz="1500" u="none" cap="none" strike="noStrike">
                <a:solidFill>
                  <a:srgbClr val="9E3611"/>
                </a:solidFill>
                <a:latin typeface="Rockwell"/>
                <a:ea typeface="Rockwell"/>
                <a:cs typeface="Rockwell"/>
                <a:sym typeface="Rockwell"/>
              </a:defRPr>
            </a:lvl1pPr>
            <a:lvl2pPr indent="0" lvl="1" marL="342900" marR="0" rtl="0" algn="l">
              <a:lnSpc>
                <a:spcPct val="90000"/>
              </a:lnSpc>
              <a:spcBef>
                <a:spcPts val="300"/>
              </a:spcBef>
              <a:spcAft>
                <a:spcPts val="200"/>
              </a:spcAft>
              <a:buClr>
                <a:srgbClr val="9E3611"/>
              </a:buClr>
              <a:buFont typeface="Noto Sans Symbols"/>
              <a:buNone/>
              <a:defRPr b="1" i="0" sz="1500" u="none" cap="none" strike="noStrike">
                <a:solidFill>
                  <a:schemeClr val="dk1"/>
                </a:solidFill>
                <a:latin typeface="Rockwell"/>
                <a:ea typeface="Rockwell"/>
                <a:cs typeface="Rockwell"/>
                <a:sym typeface="Rockwell"/>
              </a:defRPr>
            </a:lvl2pPr>
            <a:lvl3pPr indent="0" lvl="2" marL="685800" marR="0" rtl="0" algn="l">
              <a:lnSpc>
                <a:spcPct val="90000"/>
              </a:lnSpc>
              <a:spcBef>
                <a:spcPts val="300"/>
              </a:spcBef>
              <a:spcAft>
                <a:spcPts val="200"/>
              </a:spcAft>
              <a:buClr>
                <a:srgbClr val="9E3611"/>
              </a:buClr>
              <a:buFont typeface="Noto Sans Symbols"/>
              <a:buNone/>
              <a:defRPr b="1" i="0" sz="1400" u="none" cap="none" strike="noStrike">
                <a:solidFill>
                  <a:schemeClr val="dk1"/>
                </a:solidFill>
                <a:latin typeface="Rockwell"/>
                <a:ea typeface="Rockwell"/>
                <a:cs typeface="Rockwell"/>
                <a:sym typeface="Rockwell"/>
              </a:defRPr>
            </a:lvl3pPr>
            <a:lvl4pPr indent="0" lvl="3" marL="10287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4pPr>
            <a:lvl5pPr indent="0" lvl="4" marL="13716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5pPr>
            <a:lvl6pPr indent="0" lvl="5" marL="17145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6pPr>
            <a:lvl7pPr indent="0" lvl="6" marL="20574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7pPr>
            <a:lvl8pPr indent="0" lvl="7" marL="24003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8pPr>
            <a:lvl9pPr indent="0" lvl="8" marL="2743200" marR="0" rtl="0" algn="l">
              <a:lnSpc>
                <a:spcPct val="90000"/>
              </a:lnSpc>
              <a:spcBef>
                <a:spcPts val="300"/>
              </a:spcBef>
              <a:spcAft>
                <a:spcPts val="200"/>
              </a:spcAft>
              <a:buClr>
                <a:srgbClr val="9E3611"/>
              </a:buClr>
              <a:buFont typeface="Noto Sans Symbols"/>
              <a:buNone/>
              <a:defRPr b="1" i="0" sz="1200" u="none" cap="none" strike="noStrike">
                <a:solidFill>
                  <a:schemeClr val="dk1"/>
                </a:solidFill>
                <a:latin typeface="Rockwell"/>
                <a:ea typeface="Rockwell"/>
                <a:cs typeface="Rockwell"/>
                <a:sym typeface="Rockwell"/>
              </a:defRPr>
            </a:lvl9pPr>
          </a:lstStyle>
          <a:p/>
        </p:txBody>
      </p:sp>
      <p:sp>
        <p:nvSpPr>
          <p:cNvPr id="98" name="Shape 98"/>
          <p:cNvSpPr txBox="1"/>
          <p:nvPr>
            <p:ph idx="4" type="body"/>
          </p:nvPr>
        </p:nvSpPr>
        <p:spPr>
          <a:xfrm>
            <a:off x="4773168" y="2057400"/>
            <a:ext cx="3566160" cy="2468880"/>
          </a:xfrm>
          <a:prstGeom prst="rect">
            <a:avLst/>
          </a:prstGeom>
          <a:noFill/>
          <a:ln>
            <a:noFill/>
          </a:ln>
        </p:spPr>
        <p:txBody>
          <a:bodyPr anchorCtr="0" anchor="t" bIns="68575" lIns="68575" rIns="68575" wrap="square" tIns="68575"/>
          <a:lstStyle>
            <a:lvl1pPr indent="-63500" lvl="0" marL="139700" marR="0" rtl="0" algn="l">
              <a:lnSpc>
                <a:spcPct val="90000"/>
              </a:lnSpc>
              <a:spcBef>
                <a:spcPts val="900"/>
              </a:spcBef>
              <a:buClr>
                <a:srgbClr val="9E3611"/>
              </a:buClr>
              <a:buSzPct val="86666"/>
              <a:buFont typeface="Noto Sans Symbols"/>
              <a:buChar char="▪"/>
              <a:defRPr b="0" i="0" sz="1500" u="none" cap="none" strike="noStrike">
                <a:solidFill>
                  <a:schemeClr val="dk1"/>
                </a:solidFill>
                <a:latin typeface="Rockwell"/>
                <a:ea typeface="Rockwell"/>
                <a:cs typeface="Rockwell"/>
                <a:sym typeface="Rockwell"/>
              </a:defRPr>
            </a:lvl1pPr>
            <a:lvl2pPr indent="-76200" lvl="1" marL="342900" marR="0" rtl="0" algn="l">
              <a:lnSpc>
                <a:spcPct val="90000"/>
              </a:lnSpc>
              <a:spcBef>
                <a:spcPts val="300"/>
              </a:spcBef>
              <a:spcAft>
                <a:spcPts val="200"/>
              </a:spcAft>
              <a:buClr>
                <a:srgbClr val="9E3611"/>
              </a:buClr>
              <a:buSzPct val="78571"/>
              <a:buFont typeface="Noto Sans Symbols"/>
              <a:buChar char="▪"/>
              <a:defRPr b="0" i="0" sz="1400" u="none" cap="none" strike="noStrike">
                <a:solidFill>
                  <a:schemeClr val="dk1"/>
                </a:solidFill>
                <a:latin typeface="Rockwell"/>
                <a:ea typeface="Rockwell"/>
                <a:cs typeface="Rockwell"/>
                <a:sym typeface="Rockwell"/>
              </a:defRPr>
            </a:lvl2pPr>
            <a:lvl3pPr indent="-76200" lvl="2" marL="5461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3pPr>
            <a:lvl4pPr indent="-76200" lvl="3" marL="7493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4pPr>
            <a:lvl5pPr indent="-76200" lvl="4" marL="9652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5pPr>
            <a:lvl6pPr indent="-114300" lvl="5" marL="11938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6pPr>
            <a:lvl7pPr indent="-114300" lvl="6" marL="14224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7pPr>
            <a:lvl8pPr indent="-114300" lvl="7" marL="16510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8pPr>
            <a:lvl9pPr indent="-114300" lvl="8" marL="18796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99" name="Shape 99"/>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None/>
              <a:defRPr sz="800">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sp>
        <p:nvSpPr>
          <p:cNvPr id="100" name="Shape 100"/>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101" name="Shape 101"/>
        <p:cNvGrpSpPr/>
        <p:nvPr/>
      </p:nvGrpSpPr>
      <p:grpSpPr>
        <a:xfrm>
          <a:off x="0" y="0"/>
          <a:ext cx="0" cy="0"/>
          <a:chOff x="0" y="0"/>
          <a:chExt cx="0" cy="0"/>
        </a:xfrm>
      </p:grpSpPr>
      <p:sp>
        <p:nvSpPr>
          <p:cNvPr id="102" name="Shape 102"/>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None/>
              <a:defRPr sz="800">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sp>
        <p:nvSpPr>
          <p:cNvPr id="103" name="Shape 103"/>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objTx">
  <p:cSld name="Content with Caption">
    <p:spTree>
      <p:nvGrpSpPr>
        <p:cNvPr id="104" name="Shape 104"/>
        <p:cNvGrpSpPr/>
        <p:nvPr/>
      </p:nvGrpSpPr>
      <p:grpSpPr>
        <a:xfrm>
          <a:off x="0" y="0"/>
          <a:ext cx="0" cy="0"/>
          <a:chOff x="0" y="0"/>
          <a:chExt cx="0" cy="0"/>
        </a:xfrm>
      </p:grpSpPr>
      <p:sp>
        <p:nvSpPr>
          <p:cNvPr id="105" name="Shape 105"/>
          <p:cNvSpPr/>
          <p:nvPr/>
        </p:nvSpPr>
        <p:spPr>
          <a:xfrm>
            <a:off x="6227805" y="0"/>
            <a:ext cx="2916194" cy="5143499"/>
          </a:xfrm>
          <a:prstGeom prst="rect">
            <a:avLst/>
          </a:prstGeom>
          <a:blipFill rotWithShape="1">
            <a:blip r:embed="rId2">
              <a:alphaModFix amt="60000"/>
            </a:blip>
            <a:tile algn="ctr" flip="xy" tx="0" sx="92000" ty="-704850" sy="89000"/>
          </a:blipFill>
          <a:ln>
            <a:noFill/>
          </a:ln>
        </p:spPr>
        <p:txBody>
          <a:bodyPr anchorCtr="0" anchor="ctr" bIns="68575" lIns="68575" rIns="68575" wrap="square" tIns="68575">
            <a:noAutofit/>
          </a:bodyPr>
          <a:lstStyle/>
          <a:p>
            <a:pPr lvl="0">
              <a:spcBef>
                <a:spcPts val="0"/>
              </a:spcBef>
              <a:buNone/>
            </a:pPr>
            <a:r>
              <a:t/>
            </a:r>
            <a:endParaRPr/>
          </a:p>
        </p:txBody>
      </p:sp>
      <p:sp>
        <p:nvSpPr>
          <p:cNvPr id="106" name="Shape 106"/>
          <p:cNvSpPr txBox="1"/>
          <p:nvPr>
            <p:ph type="title"/>
          </p:nvPr>
        </p:nvSpPr>
        <p:spPr>
          <a:xfrm>
            <a:off x="6412230" y="514350"/>
            <a:ext cx="2400300" cy="1303020"/>
          </a:xfrm>
          <a:prstGeom prst="rect">
            <a:avLst/>
          </a:prstGeom>
          <a:noFill/>
          <a:ln>
            <a:noFill/>
          </a:ln>
        </p:spPr>
        <p:txBody>
          <a:bodyPr anchorCtr="0" anchor="b" bIns="68575" lIns="68575" rIns="68575" wrap="square" tIns="68575"/>
          <a:lstStyle>
            <a:lvl1pPr indent="0" lvl="0" marL="0" marR="0" rtl="0" algn="l">
              <a:lnSpc>
                <a:spcPct val="90000"/>
              </a:lnSpc>
              <a:spcBef>
                <a:spcPts val="0"/>
              </a:spcBef>
              <a:buFont typeface="Rokkitt"/>
              <a:buNone/>
              <a:defRPr b="1" i="0" sz="2400" u="none" cap="none" strike="noStrike">
                <a:latin typeface="Rokkitt"/>
                <a:ea typeface="Rokkitt"/>
                <a:cs typeface="Rokkitt"/>
                <a:sym typeface="Rokkitt"/>
              </a:defRPr>
            </a:lvl1pPr>
            <a:lvl2pPr indent="0" lvl="1">
              <a:spcBef>
                <a:spcPts val="0"/>
              </a:spcBef>
              <a:buNone/>
              <a:defRPr sz="1400"/>
            </a:lvl2pPr>
            <a:lvl3pPr indent="0" lvl="2">
              <a:spcBef>
                <a:spcPts val="0"/>
              </a:spcBef>
              <a:buNone/>
              <a:defRPr sz="1400"/>
            </a:lvl3pPr>
            <a:lvl4pPr indent="0" lvl="3">
              <a:spcBef>
                <a:spcPts val="0"/>
              </a:spcBef>
              <a:buNone/>
              <a:defRPr sz="1400"/>
            </a:lvl4pPr>
            <a:lvl5pPr indent="0" lvl="4">
              <a:spcBef>
                <a:spcPts val="0"/>
              </a:spcBef>
              <a:buNone/>
              <a:defRPr sz="1400"/>
            </a:lvl5pPr>
            <a:lvl6pPr indent="0" lvl="5">
              <a:spcBef>
                <a:spcPts val="0"/>
              </a:spcBef>
              <a:buNone/>
              <a:defRPr sz="1400"/>
            </a:lvl6pPr>
            <a:lvl7pPr indent="0" lvl="6">
              <a:spcBef>
                <a:spcPts val="0"/>
              </a:spcBef>
              <a:buNone/>
              <a:defRPr sz="1400"/>
            </a:lvl7pPr>
            <a:lvl8pPr indent="0" lvl="7">
              <a:spcBef>
                <a:spcPts val="0"/>
              </a:spcBef>
              <a:buNone/>
              <a:defRPr sz="1400"/>
            </a:lvl8pPr>
            <a:lvl9pPr indent="0" lvl="8">
              <a:spcBef>
                <a:spcPts val="0"/>
              </a:spcBef>
              <a:buNone/>
              <a:defRPr sz="1400"/>
            </a:lvl9pPr>
          </a:lstStyle>
          <a:p/>
        </p:txBody>
      </p:sp>
      <p:sp>
        <p:nvSpPr>
          <p:cNvPr id="107" name="Shape 107"/>
          <p:cNvSpPr txBox="1"/>
          <p:nvPr>
            <p:ph idx="1" type="body"/>
          </p:nvPr>
        </p:nvSpPr>
        <p:spPr>
          <a:xfrm>
            <a:off x="628650" y="514350"/>
            <a:ext cx="5033772" cy="3765042"/>
          </a:xfrm>
          <a:prstGeom prst="rect">
            <a:avLst/>
          </a:prstGeom>
          <a:noFill/>
          <a:ln>
            <a:noFill/>
          </a:ln>
        </p:spPr>
        <p:txBody>
          <a:bodyPr anchorCtr="0" anchor="t" bIns="68575" lIns="68575" rIns="68575" wrap="square" tIns="68575"/>
          <a:lstStyle>
            <a:lvl1pPr indent="-63500" lvl="0" marL="139700" marR="0" rtl="0" algn="l">
              <a:lnSpc>
                <a:spcPct val="90000"/>
              </a:lnSpc>
              <a:spcBef>
                <a:spcPts val="900"/>
              </a:spcBef>
              <a:buClr>
                <a:srgbClr val="9E3611"/>
              </a:buClr>
              <a:buSzPct val="86666"/>
              <a:buFont typeface="Noto Sans Symbols"/>
              <a:buChar char="▪"/>
              <a:defRPr b="0" i="0" sz="1500" u="none" cap="none" strike="noStrike">
                <a:solidFill>
                  <a:schemeClr val="dk1"/>
                </a:solidFill>
                <a:latin typeface="Rockwell"/>
                <a:ea typeface="Rockwell"/>
                <a:cs typeface="Rockwell"/>
                <a:sym typeface="Rockwell"/>
              </a:defRPr>
            </a:lvl1pPr>
            <a:lvl2pPr indent="-76200" lvl="1" marL="342900" marR="0" rtl="0" algn="l">
              <a:lnSpc>
                <a:spcPct val="90000"/>
              </a:lnSpc>
              <a:spcBef>
                <a:spcPts val="300"/>
              </a:spcBef>
              <a:spcAft>
                <a:spcPts val="200"/>
              </a:spcAft>
              <a:buClr>
                <a:srgbClr val="9E3611"/>
              </a:buClr>
              <a:buSzPct val="78571"/>
              <a:buFont typeface="Noto Sans Symbols"/>
              <a:buChar char="▪"/>
              <a:defRPr b="0" i="0" sz="1400" u="none" cap="none" strike="noStrike">
                <a:solidFill>
                  <a:schemeClr val="dk1"/>
                </a:solidFill>
                <a:latin typeface="Rockwell"/>
                <a:ea typeface="Rockwell"/>
                <a:cs typeface="Rockwell"/>
                <a:sym typeface="Rockwell"/>
              </a:defRPr>
            </a:lvl2pPr>
            <a:lvl3pPr indent="-76200" lvl="2" marL="5461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3pPr>
            <a:lvl4pPr indent="-76200" lvl="3" marL="7493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4pPr>
            <a:lvl5pPr indent="-76200" lvl="4" marL="9652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5pPr>
            <a:lvl6pPr indent="-114300" lvl="5" marL="11938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6pPr>
            <a:lvl7pPr indent="-114300" lvl="6" marL="14224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7pPr>
            <a:lvl8pPr indent="-114300" lvl="7" marL="16510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8pPr>
            <a:lvl9pPr indent="-114300" lvl="8" marL="18796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108" name="Shape 108"/>
          <p:cNvSpPr txBox="1"/>
          <p:nvPr>
            <p:ph idx="2" type="body"/>
          </p:nvPr>
        </p:nvSpPr>
        <p:spPr>
          <a:xfrm>
            <a:off x="6412230" y="1817370"/>
            <a:ext cx="2400300" cy="2468880"/>
          </a:xfrm>
          <a:prstGeom prst="rect">
            <a:avLst/>
          </a:prstGeom>
          <a:noFill/>
          <a:ln>
            <a:noFill/>
          </a:ln>
        </p:spPr>
        <p:txBody>
          <a:bodyPr anchorCtr="0" anchor="t" bIns="68575" lIns="68575" rIns="68575" wrap="square" tIns="68575"/>
          <a:lstStyle>
            <a:lvl1pPr indent="0" lvl="0" marL="0" marR="0" rtl="0" algn="l">
              <a:lnSpc>
                <a:spcPct val="100000"/>
              </a:lnSpc>
              <a:spcBef>
                <a:spcPts val="800"/>
              </a:spcBef>
              <a:buClr>
                <a:srgbClr val="9E3611"/>
              </a:buClr>
              <a:buFont typeface="Noto Sans Symbols"/>
              <a:buNone/>
              <a:defRPr b="0" i="0" sz="1100" u="none" cap="none" strike="noStrike">
                <a:solidFill>
                  <a:srgbClr val="9E3611"/>
                </a:solidFill>
                <a:latin typeface="Rockwell"/>
                <a:ea typeface="Rockwell"/>
                <a:cs typeface="Rockwell"/>
                <a:sym typeface="Rockwell"/>
              </a:defRPr>
            </a:lvl1pPr>
            <a:lvl2pPr indent="0" lvl="1" marL="342900" marR="0" rtl="0" algn="l">
              <a:lnSpc>
                <a:spcPct val="90000"/>
              </a:lnSpc>
              <a:spcBef>
                <a:spcPts val="300"/>
              </a:spcBef>
              <a:spcAft>
                <a:spcPts val="200"/>
              </a:spcAft>
              <a:buClr>
                <a:srgbClr val="9E3611"/>
              </a:buClr>
              <a:buFont typeface="Noto Sans Symbols"/>
              <a:buNone/>
              <a:defRPr b="0" i="0" sz="900" u="none" cap="none" strike="noStrike">
                <a:solidFill>
                  <a:schemeClr val="dk1"/>
                </a:solidFill>
                <a:latin typeface="Rockwell"/>
                <a:ea typeface="Rockwell"/>
                <a:cs typeface="Rockwell"/>
                <a:sym typeface="Rockwell"/>
              </a:defRPr>
            </a:lvl2pPr>
            <a:lvl3pPr indent="0" lvl="2" marL="685800" marR="0" rtl="0" algn="l">
              <a:lnSpc>
                <a:spcPct val="90000"/>
              </a:lnSpc>
              <a:spcBef>
                <a:spcPts val="300"/>
              </a:spcBef>
              <a:spcAft>
                <a:spcPts val="200"/>
              </a:spcAft>
              <a:buClr>
                <a:srgbClr val="9E3611"/>
              </a:buClr>
              <a:buFont typeface="Noto Sans Symbols"/>
              <a:buNone/>
              <a:defRPr b="0" i="0" sz="800" u="none" cap="none" strike="noStrike">
                <a:solidFill>
                  <a:schemeClr val="dk1"/>
                </a:solidFill>
                <a:latin typeface="Rockwell"/>
                <a:ea typeface="Rockwell"/>
                <a:cs typeface="Rockwell"/>
                <a:sym typeface="Rockwell"/>
              </a:defRPr>
            </a:lvl3pPr>
            <a:lvl4pPr indent="0" lvl="3" marL="10287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4pPr>
            <a:lvl5pPr indent="0" lvl="4" marL="13716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5pPr>
            <a:lvl6pPr indent="0" lvl="5" marL="17145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6pPr>
            <a:lvl7pPr indent="0" lvl="6" marL="20574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7pPr>
            <a:lvl8pPr indent="0" lvl="7" marL="24003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8pPr>
            <a:lvl9pPr indent="0" lvl="8" marL="27432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9pPr>
          </a:lstStyle>
          <a:p/>
        </p:txBody>
      </p:sp>
      <p:sp>
        <p:nvSpPr>
          <p:cNvPr id="109" name="Shape 109"/>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None/>
              <a:defRPr sz="800">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grpSp>
        <p:nvGrpSpPr>
          <p:cNvPr id="110" name="Shape 110"/>
          <p:cNvGrpSpPr/>
          <p:nvPr/>
        </p:nvGrpSpPr>
        <p:grpSpPr>
          <a:xfrm>
            <a:off x="8551294" y="4672261"/>
            <a:ext cx="342900" cy="342900"/>
            <a:chOff x="11361456" y="6195813"/>
            <a:chExt cx="548640" cy="548640"/>
          </a:xfrm>
        </p:grpSpPr>
        <p:sp>
          <p:nvSpPr>
            <p:cNvPr id="111" name="Shape 111"/>
            <p:cNvSpPr/>
            <p:nvPr/>
          </p:nvSpPr>
          <p:spPr>
            <a:xfrm>
              <a:off x="11361456" y="6195813"/>
              <a:ext cx="548640" cy="548640"/>
            </a:xfrm>
            <a:prstGeom prst="ellipse">
              <a:avLst/>
            </a:prstGeom>
            <a:blipFill rotWithShape="1">
              <a:blip r:embed="rId3">
                <a:alphaModFix/>
              </a:blip>
              <a:tile algn="tl" flip="none" tx="50800" sx="85000" ty="0" sy="85000"/>
            </a:blipFill>
            <a:ln>
              <a:noFill/>
            </a:ln>
          </p:spPr>
          <p:txBody>
            <a:bodyPr anchorCtr="0" anchor="ctr" bIns="68575" lIns="68575" rIns="68575" wrap="square" tIns="68575">
              <a:noAutofit/>
            </a:bodyPr>
            <a:lstStyle/>
            <a:p>
              <a:pPr lvl="0">
                <a:spcBef>
                  <a:spcPts val="0"/>
                </a:spcBef>
                <a:buNone/>
              </a:pPr>
              <a:r>
                <a:t/>
              </a:r>
              <a:endParaRPr/>
            </a:p>
          </p:txBody>
        </p:sp>
        <p:sp>
          <p:nvSpPr>
            <p:cNvPr id="112" name="Shape 112"/>
            <p:cNvSpPr/>
            <p:nvPr/>
          </p:nvSpPr>
          <p:spPr>
            <a:xfrm>
              <a:off x="11396488" y="6230844"/>
              <a:ext cx="478576" cy="478578"/>
            </a:xfrm>
            <a:prstGeom prst="ellipse">
              <a:avLst/>
            </a:prstGeom>
            <a:noFill/>
            <a:ln cap="flat" cmpd="sng" w="12700">
              <a:solidFill>
                <a:srgbClr val="FFFFFF"/>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grpSp>
      <p:sp>
        <p:nvSpPr>
          <p:cNvPr id="113" name="Shape 113"/>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wrap="square"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picTx">
  <p:cSld name="Picture with Caption">
    <p:spTree>
      <p:nvGrpSpPr>
        <p:cNvPr id="114" name="Shape 114"/>
        <p:cNvGrpSpPr/>
        <p:nvPr/>
      </p:nvGrpSpPr>
      <p:grpSpPr>
        <a:xfrm>
          <a:off x="0" y="0"/>
          <a:ext cx="0" cy="0"/>
          <a:chOff x="0" y="0"/>
          <a:chExt cx="0" cy="0"/>
        </a:xfrm>
      </p:grpSpPr>
      <p:sp>
        <p:nvSpPr>
          <p:cNvPr id="115" name="Shape 115"/>
          <p:cNvSpPr/>
          <p:nvPr/>
        </p:nvSpPr>
        <p:spPr>
          <a:xfrm>
            <a:off x="6227805" y="0"/>
            <a:ext cx="2916194" cy="5143499"/>
          </a:xfrm>
          <a:prstGeom prst="rect">
            <a:avLst/>
          </a:prstGeom>
          <a:blipFill rotWithShape="1">
            <a:blip r:embed="rId2">
              <a:alphaModFix amt="60000"/>
            </a:blip>
            <a:tile algn="ctr" flip="xy" tx="0" sx="92000" ty="-704850" sy="89000"/>
          </a:blipFill>
          <a:ln>
            <a:noFill/>
          </a:ln>
        </p:spPr>
        <p:txBody>
          <a:bodyPr anchorCtr="0" anchor="ctr" bIns="68575" lIns="68575" rIns="68575" wrap="square" tIns="68575">
            <a:noAutofit/>
          </a:bodyPr>
          <a:lstStyle/>
          <a:p>
            <a:pPr lvl="0">
              <a:spcBef>
                <a:spcPts val="0"/>
              </a:spcBef>
              <a:buNone/>
            </a:pPr>
            <a:r>
              <a:t/>
            </a:r>
            <a:endParaRPr/>
          </a:p>
        </p:txBody>
      </p:sp>
      <p:sp>
        <p:nvSpPr>
          <p:cNvPr id="116" name="Shape 116"/>
          <p:cNvSpPr txBox="1"/>
          <p:nvPr>
            <p:ph type="title"/>
          </p:nvPr>
        </p:nvSpPr>
        <p:spPr>
          <a:xfrm>
            <a:off x="6412230" y="514350"/>
            <a:ext cx="2400300" cy="1303020"/>
          </a:xfrm>
          <a:prstGeom prst="rect">
            <a:avLst/>
          </a:prstGeom>
          <a:noFill/>
          <a:ln>
            <a:noFill/>
          </a:ln>
        </p:spPr>
        <p:txBody>
          <a:bodyPr anchorCtr="0" anchor="b" bIns="68575" lIns="68575" rIns="68575" wrap="square" tIns="68575"/>
          <a:lstStyle>
            <a:lvl1pPr indent="0" lvl="0" marL="0" marR="0" rtl="0" algn="l">
              <a:lnSpc>
                <a:spcPct val="90000"/>
              </a:lnSpc>
              <a:spcBef>
                <a:spcPts val="0"/>
              </a:spcBef>
              <a:buFont typeface="Rokkitt"/>
              <a:buNone/>
              <a:defRPr b="1" i="0" sz="2400" u="none" cap="none" strike="noStrike">
                <a:latin typeface="Rokkitt"/>
                <a:ea typeface="Rokkitt"/>
                <a:cs typeface="Rokkitt"/>
                <a:sym typeface="Rokkitt"/>
              </a:defRPr>
            </a:lvl1pPr>
            <a:lvl2pPr indent="0" lvl="1">
              <a:spcBef>
                <a:spcPts val="0"/>
              </a:spcBef>
              <a:buNone/>
              <a:defRPr sz="1400"/>
            </a:lvl2pPr>
            <a:lvl3pPr indent="0" lvl="2">
              <a:spcBef>
                <a:spcPts val="0"/>
              </a:spcBef>
              <a:buNone/>
              <a:defRPr sz="1400"/>
            </a:lvl3pPr>
            <a:lvl4pPr indent="0" lvl="3">
              <a:spcBef>
                <a:spcPts val="0"/>
              </a:spcBef>
              <a:buNone/>
              <a:defRPr sz="1400"/>
            </a:lvl4pPr>
            <a:lvl5pPr indent="0" lvl="4">
              <a:spcBef>
                <a:spcPts val="0"/>
              </a:spcBef>
              <a:buNone/>
              <a:defRPr sz="1400"/>
            </a:lvl5pPr>
            <a:lvl6pPr indent="0" lvl="5">
              <a:spcBef>
                <a:spcPts val="0"/>
              </a:spcBef>
              <a:buNone/>
              <a:defRPr sz="1400"/>
            </a:lvl6pPr>
            <a:lvl7pPr indent="0" lvl="6">
              <a:spcBef>
                <a:spcPts val="0"/>
              </a:spcBef>
              <a:buNone/>
              <a:defRPr sz="1400"/>
            </a:lvl7pPr>
            <a:lvl8pPr indent="0" lvl="7">
              <a:spcBef>
                <a:spcPts val="0"/>
              </a:spcBef>
              <a:buNone/>
              <a:defRPr sz="1400"/>
            </a:lvl8pPr>
            <a:lvl9pPr indent="0" lvl="8">
              <a:spcBef>
                <a:spcPts val="0"/>
              </a:spcBef>
              <a:buNone/>
              <a:defRPr sz="1400"/>
            </a:lvl9pPr>
          </a:lstStyle>
          <a:p/>
        </p:txBody>
      </p:sp>
      <p:sp>
        <p:nvSpPr>
          <p:cNvPr id="117" name="Shape 117"/>
          <p:cNvSpPr/>
          <p:nvPr>
            <p:ph idx="2" type="pic"/>
          </p:nvPr>
        </p:nvSpPr>
        <p:spPr>
          <a:xfrm>
            <a:off x="0" y="0"/>
            <a:ext cx="6227805" cy="5143500"/>
          </a:xfrm>
          <a:prstGeom prst="rect">
            <a:avLst/>
          </a:prstGeom>
          <a:solidFill>
            <a:srgbClr val="E1DFDF"/>
          </a:solidFill>
          <a:ln>
            <a:noFill/>
          </a:ln>
        </p:spPr>
        <p:txBody>
          <a:bodyPr anchorCtr="0" anchor="t" bIns="68575" lIns="68575" rIns="68575" wrap="square" tIns="68575"/>
          <a:lstStyle>
            <a:lvl1pPr indent="0" lvl="0" marL="0" marR="0" rtl="0" algn="l">
              <a:lnSpc>
                <a:spcPct val="90000"/>
              </a:lnSpc>
              <a:spcBef>
                <a:spcPts val="900"/>
              </a:spcBef>
              <a:buClr>
                <a:srgbClr val="9E3611"/>
              </a:buClr>
              <a:buSzPct val="45833"/>
              <a:buFont typeface="Noto Sans Symbols"/>
              <a:buNone/>
              <a:defRPr b="0" i="0" sz="2400" u="none" cap="none" strike="noStrike">
                <a:solidFill>
                  <a:schemeClr val="dk1"/>
                </a:solidFill>
                <a:latin typeface="Rockwell"/>
                <a:ea typeface="Rockwell"/>
                <a:cs typeface="Rockwell"/>
                <a:sym typeface="Rockwell"/>
              </a:defRPr>
            </a:lvl1pPr>
            <a:lvl2pPr indent="0" lvl="1" marL="342900" marR="0" rtl="0" algn="l">
              <a:lnSpc>
                <a:spcPct val="90000"/>
              </a:lnSpc>
              <a:spcBef>
                <a:spcPts val="300"/>
              </a:spcBef>
              <a:spcAft>
                <a:spcPts val="200"/>
              </a:spcAft>
              <a:buClr>
                <a:srgbClr val="9E3611"/>
              </a:buClr>
              <a:buSzPct val="52380"/>
              <a:buFont typeface="Noto Sans Symbols"/>
              <a:buNone/>
              <a:defRPr b="0" i="0" sz="2100" u="none" cap="none" strike="noStrike">
                <a:solidFill>
                  <a:schemeClr val="dk1"/>
                </a:solidFill>
                <a:latin typeface="Rockwell"/>
                <a:ea typeface="Rockwell"/>
                <a:cs typeface="Rockwell"/>
                <a:sym typeface="Rockwell"/>
              </a:defRPr>
            </a:lvl2pPr>
            <a:lvl3pPr indent="0" lvl="2" marL="685800" marR="0" rtl="0" algn="l">
              <a:lnSpc>
                <a:spcPct val="90000"/>
              </a:lnSpc>
              <a:spcBef>
                <a:spcPts val="300"/>
              </a:spcBef>
              <a:spcAft>
                <a:spcPts val="200"/>
              </a:spcAft>
              <a:buClr>
                <a:srgbClr val="9E3611"/>
              </a:buClr>
              <a:buSzPct val="61111"/>
              <a:buFont typeface="Noto Sans Symbols"/>
              <a:buNone/>
              <a:defRPr b="0" i="0" sz="1800" u="none" cap="none" strike="noStrike">
                <a:solidFill>
                  <a:schemeClr val="dk1"/>
                </a:solidFill>
                <a:latin typeface="Rockwell"/>
                <a:ea typeface="Rockwell"/>
                <a:cs typeface="Rockwell"/>
                <a:sym typeface="Rockwell"/>
              </a:defRPr>
            </a:lvl3pPr>
            <a:lvl4pPr indent="0" lvl="3" marL="1028700" marR="0" rtl="0" algn="l">
              <a:lnSpc>
                <a:spcPct val="90000"/>
              </a:lnSpc>
              <a:spcBef>
                <a:spcPts val="300"/>
              </a:spcBef>
              <a:spcAft>
                <a:spcPts val="200"/>
              </a:spcAft>
              <a:buClr>
                <a:srgbClr val="9E3611"/>
              </a:buClr>
              <a:buSzPct val="73333"/>
              <a:buFont typeface="Noto Sans Symbols"/>
              <a:buNone/>
              <a:defRPr b="0" i="0" sz="1500" u="none" cap="none" strike="noStrike">
                <a:solidFill>
                  <a:schemeClr val="dk1"/>
                </a:solidFill>
                <a:latin typeface="Rockwell"/>
                <a:ea typeface="Rockwell"/>
                <a:cs typeface="Rockwell"/>
                <a:sym typeface="Rockwell"/>
              </a:defRPr>
            </a:lvl4pPr>
            <a:lvl5pPr indent="0" lvl="4" marL="1371600" marR="0" rtl="0" algn="l">
              <a:lnSpc>
                <a:spcPct val="90000"/>
              </a:lnSpc>
              <a:spcBef>
                <a:spcPts val="300"/>
              </a:spcBef>
              <a:spcAft>
                <a:spcPts val="200"/>
              </a:spcAft>
              <a:buClr>
                <a:srgbClr val="9E3611"/>
              </a:buClr>
              <a:buSzPct val="73333"/>
              <a:buFont typeface="Noto Sans Symbols"/>
              <a:buNone/>
              <a:defRPr b="0" i="0" sz="1500" u="none" cap="none" strike="noStrike">
                <a:solidFill>
                  <a:schemeClr val="dk1"/>
                </a:solidFill>
                <a:latin typeface="Rockwell"/>
                <a:ea typeface="Rockwell"/>
                <a:cs typeface="Rockwell"/>
                <a:sym typeface="Rockwell"/>
              </a:defRPr>
            </a:lvl5pPr>
            <a:lvl6pPr indent="0" lvl="5" marL="1714500" marR="0" rtl="0" algn="l">
              <a:lnSpc>
                <a:spcPct val="90000"/>
              </a:lnSpc>
              <a:spcBef>
                <a:spcPts val="300"/>
              </a:spcBef>
              <a:spcAft>
                <a:spcPts val="200"/>
              </a:spcAft>
              <a:buClr>
                <a:srgbClr val="9E3611"/>
              </a:buClr>
              <a:buSzPct val="73333"/>
              <a:buFont typeface="Noto Sans Symbols"/>
              <a:buNone/>
              <a:defRPr b="0" i="0" sz="1500" u="none" cap="none" strike="noStrike">
                <a:solidFill>
                  <a:schemeClr val="dk1"/>
                </a:solidFill>
                <a:latin typeface="Rockwell"/>
                <a:ea typeface="Rockwell"/>
                <a:cs typeface="Rockwell"/>
                <a:sym typeface="Rockwell"/>
              </a:defRPr>
            </a:lvl6pPr>
            <a:lvl7pPr indent="0" lvl="6" marL="2057400" marR="0" rtl="0" algn="l">
              <a:lnSpc>
                <a:spcPct val="90000"/>
              </a:lnSpc>
              <a:spcBef>
                <a:spcPts val="300"/>
              </a:spcBef>
              <a:spcAft>
                <a:spcPts val="200"/>
              </a:spcAft>
              <a:buClr>
                <a:srgbClr val="9E3611"/>
              </a:buClr>
              <a:buSzPct val="73333"/>
              <a:buFont typeface="Noto Sans Symbols"/>
              <a:buNone/>
              <a:defRPr b="0" i="0" sz="1500" u="none" cap="none" strike="noStrike">
                <a:solidFill>
                  <a:schemeClr val="dk1"/>
                </a:solidFill>
                <a:latin typeface="Rockwell"/>
                <a:ea typeface="Rockwell"/>
                <a:cs typeface="Rockwell"/>
                <a:sym typeface="Rockwell"/>
              </a:defRPr>
            </a:lvl7pPr>
            <a:lvl8pPr indent="0" lvl="7" marL="2400300" marR="0" rtl="0" algn="l">
              <a:lnSpc>
                <a:spcPct val="90000"/>
              </a:lnSpc>
              <a:spcBef>
                <a:spcPts val="300"/>
              </a:spcBef>
              <a:spcAft>
                <a:spcPts val="200"/>
              </a:spcAft>
              <a:buClr>
                <a:srgbClr val="9E3611"/>
              </a:buClr>
              <a:buSzPct val="73333"/>
              <a:buFont typeface="Noto Sans Symbols"/>
              <a:buNone/>
              <a:defRPr b="0" i="0" sz="1500" u="none" cap="none" strike="noStrike">
                <a:solidFill>
                  <a:schemeClr val="dk1"/>
                </a:solidFill>
                <a:latin typeface="Rockwell"/>
                <a:ea typeface="Rockwell"/>
                <a:cs typeface="Rockwell"/>
                <a:sym typeface="Rockwell"/>
              </a:defRPr>
            </a:lvl8pPr>
            <a:lvl9pPr indent="0" lvl="8" marL="2743200" marR="0" rtl="0" algn="l">
              <a:lnSpc>
                <a:spcPct val="90000"/>
              </a:lnSpc>
              <a:spcBef>
                <a:spcPts val="300"/>
              </a:spcBef>
              <a:spcAft>
                <a:spcPts val="200"/>
              </a:spcAft>
              <a:buClr>
                <a:srgbClr val="9E3611"/>
              </a:buClr>
              <a:buSzPct val="73333"/>
              <a:buFont typeface="Noto Sans Symbols"/>
              <a:buNone/>
              <a:defRPr b="0" i="0" sz="1500" u="none" cap="none" strike="noStrike">
                <a:solidFill>
                  <a:schemeClr val="dk1"/>
                </a:solidFill>
                <a:latin typeface="Rockwell"/>
                <a:ea typeface="Rockwell"/>
                <a:cs typeface="Rockwell"/>
                <a:sym typeface="Rockwell"/>
              </a:defRPr>
            </a:lvl9pPr>
          </a:lstStyle>
          <a:p/>
        </p:txBody>
      </p:sp>
      <p:sp>
        <p:nvSpPr>
          <p:cNvPr id="118" name="Shape 118"/>
          <p:cNvSpPr txBox="1"/>
          <p:nvPr>
            <p:ph idx="1" type="body"/>
          </p:nvPr>
        </p:nvSpPr>
        <p:spPr>
          <a:xfrm>
            <a:off x="6412230" y="1817370"/>
            <a:ext cx="2400300" cy="2468880"/>
          </a:xfrm>
          <a:prstGeom prst="rect">
            <a:avLst/>
          </a:prstGeom>
          <a:noFill/>
          <a:ln>
            <a:noFill/>
          </a:ln>
        </p:spPr>
        <p:txBody>
          <a:bodyPr anchorCtr="0" anchor="t" bIns="68575" lIns="68575" rIns="68575" wrap="square" tIns="68575"/>
          <a:lstStyle>
            <a:lvl1pPr indent="0" lvl="0" marL="0" marR="0" rtl="0" algn="l">
              <a:lnSpc>
                <a:spcPct val="100000"/>
              </a:lnSpc>
              <a:spcBef>
                <a:spcPts val="800"/>
              </a:spcBef>
              <a:buClr>
                <a:srgbClr val="9E3611"/>
              </a:buClr>
              <a:buFont typeface="Noto Sans Symbols"/>
              <a:buNone/>
              <a:defRPr b="0" i="0" sz="1100" u="none" cap="none" strike="noStrike">
                <a:solidFill>
                  <a:srgbClr val="9E3611"/>
                </a:solidFill>
                <a:latin typeface="Rockwell"/>
                <a:ea typeface="Rockwell"/>
                <a:cs typeface="Rockwell"/>
                <a:sym typeface="Rockwell"/>
              </a:defRPr>
            </a:lvl1pPr>
            <a:lvl2pPr indent="0" lvl="1" marL="342900" marR="0" rtl="0" algn="l">
              <a:lnSpc>
                <a:spcPct val="90000"/>
              </a:lnSpc>
              <a:spcBef>
                <a:spcPts val="300"/>
              </a:spcBef>
              <a:spcAft>
                <a:spcPts val="200"/>
              </a:spcAft>
              <a:buClr>
                <a:srgbClr val="9E3611"/>
              </a:buClr>
              <a:buFont typeface="Noto Sans Symbols"/>
              <a:buNone/>
              <a:defRPr b="0" i="0" sz="900" u="none" cap="none" strike="noStrike">
                <a:solidFill>
                  <a:schemeClr val="dk1"/>
                </a:solidFill>
                <a:latin typeface="Rockwell"/>
                <a:ea typeface="Rockwell"/>
                <a:cs typeface="Rockwell"/>
                <a:sym typeface="Rockwell"/>
              </a:defRPr>
            </a:lvl2pPr>
            <a:lvl3pPr indent="0" lvl="2" marL="685800" marR="0" rtl="0" algn="l">
              <a:lnSpc>
                <a:spcPct val="90000"/>
              </a:lnSpc>
              <a:spcBef>
                <a:spcPts val="300"/>
              </a:spcBef>
              <a:spcAft>
                <a:spcPts val="200"/>
              </a:spcAft>
              <a:buClr>
                <a:srgbClr val="9E3611"/>
              </a:buClr>
              <a:buFont typeface="Noto Sans Symbols"/>
              <a:buNone/>
              <a:defRPr b="0" i="0" sz="800" u="none" cap="none" strike="noStrike">
                <a:solidFill>
                  <a:schemeClr val="dk1"/>
                </a:solidFill>
                <a:latin typeface="Rockwell"/>
                <a:ea typeface="Rockwell"/>
                <a:cs typeface="Rockwell"/>
                <a:sym typeface="Rockwell"/>
              </a:defRPr>
            </a:lvl3pPr>
            <a:lvl4pPr indent="0" lvl="3" marL="10287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4pPr>
            <a:lvl5pPr indent="0" lvl="4" marL="13716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5pPr>
            <a:lvl6pPr indent="0" lvl="5" marL="17145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6pPr>
            <a:lvl7pPr indent="0" lvl="6" marL="20574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7pPr>
            <a:lvl8pPr indent="0" lvl="7" marL="24003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8pPr>
            <a:lvl9pPr indent="0" lvl="8" marL="2743200" marR="0" rtl="0" algn="l">
              <a:lnSpc>
                <a:spcPct val="90000"/>
              </a:lnSpc>
              <a:spcBef>
                <a:spcPts val="300"/>
              </a:spcBef>
              <a:spcAft>
                <a:spcPts val="200"/>
              </a:spcAft>
              <a:buClr>
                <a:srgbClr val="9E3611"/>
              </a:buClr>
              <a:buFont typeface="Noto Sans Symbols"/>
              <a:buNone/>
              <a:defRPr b="0" i="0" sz="700" u="none" cap="none" strike="noStrike">
                <a:solidFill>
                  <a:schemeClr val="dk1"/>
                </a:solidFill>
                <a:latin typeface="Rockwell"/>
                <a:ea typeface="Rockwell"/>
                <a:cs typeface="Rockwell"/>
                <a:sym typeface="Rockwell"/>
              </a:defRPr>
            </a:lvl9pPr>
          </a:lstStyle>
          <a:p/>
        </p:txBody>
      </p:sp>
      <p:sp>
        <p:nvSpPr>
          <p:cNvPr id="119" name="Shape 119"/>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None/>
              <a:defRPr sz="800">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grpSp>
        <p:nvGrpSpPr>
          <p:cNvPr id="120" name="Shape 120"/>
          <p:cNvGrpSpPr/>
          <p:nvPr/>
        </p:nvGrpSpPr>
        <p:grpSpPr>
          <a:xfrm>
            <a:off x="8551294" y="4672261"/>
            <a:ext cx="342900" cy="342900"/>
            <a:chOff x="11361456" y="6195813"/>
            <a:chExt cx="548640" cy="548640"/>
          </a:xfrm>
        </p:grpSpPr>
        <p:sp>
          <p:nvSpPr>
            <p:cNvPr id="121" name="Shape 121"/>
            <p:cNvSpPr/>
            <p:nvPr/>
          </p:nvSpPr>
          <p:spPr>
            <a:xfrm>
              <a:off x="11361456" y="6195813"/>
              <a:ext cx="548640" cy="548640"/>
            </a:xfrm>
            <a:prstGeom prst="ellipse">
              <a:avLst/>
            </a:prstGeom>
            <a:blipFill rotWithShape="1">
              <a:blip r:embed="rId3">
                <a:alphaModFix/>
              </a:blip>
              <a:tile algn="tl" flip="none" tx="50800" sx="85000" ty="0" sy="85000"/>
            </a:blipFill>
            <a:ln>
              <a:noFill/>
            </a:ln>
          </p:spPr>
          <p:txBody>
            <a:bodyPr anchorCtr="0" anchor="ctr" bIns="68575" lIns="68575" rIns="68575" wrap="square" tIns="68575">
              <a:noAutofit/>
            </a:bodyPr>
            <a:lstStyle/>
            <a:p>
              <a:pPr lvl="0">
                <a:spcBef>
                  <a:spcPts val="0"/>
                </a:spcBef>
                <a:buNone/>
              </a:pPr>
              <a:r>
                <a:t/>
              </a:r>
              <a:endParaRPr/>
            </a:p>
          </p:txBody>
        </p:sp>
        <p:sp>
          <p:nvSpPr>
            <p:cNvPr id="122" name="Shape 122"/>
            <p:cNvSpPr/>
            <p:nvPr/>
          </p:nvSpPr>
          <p:spPr>
            <a:xfrm>
              <a:off x="11396488" y="6230844"/>
              <a:ext cx="478576" cy="478578"/>
            </a:xfrm>
            <a:prstGeom prst="ellipse">
              <a:avLst/>
            </a:prstGeom>
            <a:noFill/>
            <a:ln cap="flat" cmpd="sng" w="12700">
              <a:solidFill>
                <a:srgbClr val="FFFFFF"/>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grpSp>
      <p:sp>
        <p:nvSpPr>
          <p:cNvPr id="123" name="Shape 123"/>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124" name="Shape 124"/>
        <p:cNvGrpSpPr/>
        <p:nvPr/>
      </p:nvGrpSpPr>
      <p:grpSpPr>
        <a:xfrm>
          <a:off x="0" y="0"/>
          <a:ext cx="0" cy="0"/>
          <a:chOff x="0" y="0"/>
          <a:chExt cx="0" cy="0"/>
        </a:xfrm>
      </p:grpSpPr>
      <p:sp>
        <p:nvSpPr>
          <p:cNvPr id="125" name="Shape 125"/>
          <p:cNvSpPr txBox="1"/>
          <p:nvPr>
            <p:ph type="title"/>
          </p:nvPr>
        </p:nvSpPr>
        <p:spPr>
          <a:xfrm>
            <a:off x="802386" y="363474"/>
            <a:ext cx="7543800" cy="1207008"/>
          </a:xfrm>
          <a:prstGeom prst="rect">
            <a:avLst/>
          </a:prstGeom>
          <a:noFill/>
          <a:ln>
            <a:noFill/>
          </a:ln>
        </p:spPr>
        <p:txBody>
          <a:bodyPr anchorCtr="0" anchor="ctr" bIns="68575" lIns="68575" rIns="68575" wrap="square" tIns="68575"/>
          <a:lstStyle>
            <a:lvl1pPr indent="0" lvl="0" marL="0" marR="0" rtl="0" algn="l">
              <a:lnSpc>
                <a:spcPct val="90000"/>
              </a:lnSpc>
              <a:spcBef>
                <a:spcPts val="0"/>
              </a:spcBef>
              <a:buFont typeface="Rokkitt"/>
              <a:buNone/>
              <a:defRPr b="0" i="0" sz="4100" u="none" cap="none" strike="noStrike">
                <a:latin typeface="Rokkitt"/>
                <a:ea typeface="Rokkitt"/>
                <a:cs typeface="Rokkitt"/>
                <a:sym typeface="Rokkitt"/>
              </a:defRPr>
            </a:lvl1pPr>
            <a:lvl2pPr indent="0" lvl="1">
              <a:spcBef>
                <a:spcPts val="0"/>
              </a:spcBef>
              <a:buNone/>
              <a:defRPr sz="1400"/>
            </a:lvl2pPr>
            <a:lvl3pPr indent="0" lvl="2">
              <a:spcBef>
                <a:spcPts val="0"/>
              </a:spcBef>
              <a:buNone/>
              <a:defRPr sz="1400"/>
            </a:lvl3pPr>
            <a:lvl4pPr indent="0" lvl="3">
              <a:spcBef>
                <a:spcPts val="0"/>
              </a:spcBef>
              <a:buNone/>
              <a:defRPr sz="1400"/>
            </a:lvl4pPr>
            <a:lvl5pPr indent="0" lvl="4">
              <a:spcBef>
                <a:spcPts val="0"/>
              </a:spcBef>
              <a:buNone/>
              <a:defRPr sz="1400"/>
            </a:lvl5pPr>
            <a:lvl6pPr indent="0" lvl="5">
              <a:spcBef>
                <a:spcPts val="0"/>
              </a:spcBef>
              <a:buNone/>
              <a:defRPr sz="1400"/>
            </a:lvl6pPr>
            <a:lvl7pPr indent="0" lvl="6">
              <a:spcBef>
                <a:spcPts val="0"/>
              </a:spcBef>
              <a:buNone/>
              <a:defRPr sz="1400"/>
            </a:lvl7pPr>
            <a:lvl8pPr indent="0" lvl="7">
              <a:spcBef>
                <a:spcPts val="0"/>
              </a:spcBef>
              <a:buNone/>
              <a:defRPr sz="1400"/>
            </a:lvl8pPr>
            <a:lvl9pPr indent="0" lvl="8">
              <a:spcBef>
                <a:spcPts val="0"/>
              </a:spcBef>
              <a:buNone/>
              <a:defRPr sz="1400"/>
            </a:lvl9pPr>
          </a:lstStyle>
          <a:p/>
        </p:txBody>
      </p:sp>
      <p:sp>
        <p:nvSpPr>
          <p:cNvPr id="126" name="Shape 126"/>
          <p:cNvSpPr txBox="1"/>
          <p:nvPr>
            <p:ph idx="1" type="body"/>
          </p:nvPr>
        </p:nvSpPr>
        <p:spPr>
          <a:xfrm rot="5400000">
            <a:off x="3055239" y="-661797"/>
            <a:ext cx="3038094" cy="7543800"/>
          </a:xfrm>
          <a:prstGeom prst="rect">
            <a:avLst/>
          </a:prstGeom>
          <a:noFill/>
          <a:ln>
            <a:noFill/>
          </a:ln>
        </p:spPr>
        <p:txBody>
          <a:bodyPr anchorCtr="0" anchor="t" bIns="68575" lIns="68575" rIns="68575" wrap="square" tIns="68575"/>
          <a:lstStyle>
            <a:lvl1pPr indent="-63500" lvl="0" marL="139700" marR="0" rtl="0" algn="l">
              <a:lnSpc>
                <a:spcPct val="90000"/>
              </a:lnSpc>
              <a:spcBef>
                <a:spcPts val="900"/>
              </a:spcBef>
              <a:buClr>
                <a:srgbClr val="9E3611"/>
              </a:buClr>
              <a:buSzPct val="86666"/>
              <a:buFont typeface="Noto Sans Symbols"/>
              <a:buChar char="▪"/>
              <a:defRPr b="0" i="0" sz="1500" u="none" cap="none" strike="noStrike">
                <a:solidFill>
                  <a:schemeClr val="dk1"/>
                </a:solidFill>
                <a:latin typeface="Rockwell"/>
                <a:ea typeface="Rockwell"/>
                <a:cs typeface="Rockwell"/>
                <a:sym typeface="Rockwell"/>
              </a:defRPr>
            </a:lvl1pPr>
            <a:lvl2pPr indent="-76200" lvl="1" marL="342900" marR="0" rtl="0" algn="l">
              <a:lnSpc>
                <a:spcPct val="90000"/>
              </a:lnSpc>
              <a:spcBef>
                <a:spcPts val="300"/>
              </a:spcBef>
              <a:spcAft>
                <a:spcPts val="200"/>
              </a:spcAft>
              <a:buClr>
                <a:srgbClr val="9E3611"/>
              </a:buClr>
              <a:buSzPct val="78571"/>
              <a:buFont typeface="Noto Sans Symbols"/>
              <a:buChar char="▪"/>
              <a:defRPr b="0" i="0" sz="1400" u="none" cap="none" strike="noStrike">
                <a:solidFill>
                  <a:schemeClr val="dk1"/>
                </a:solidFill>
                <a:latin typeface="Rockwell"/>
                <a:ea typeface="Rockwell"/>
                <a:cs typeface="Rockwell"/>
                <a:sym typeface="Rockwell"/>
              </a:defRPr>
            </a:lvl2pPr>
            <a:lvl3pPr indent="-76200" lvl="2" marL="5461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3pPr>
            <a:lvl4pPr indent="-76200" lvl="3" marL="7493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4pPr>
            <a:lvl5pPr indent="-76200" lvl="4" marL="9652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5pPr>
            <a:lvl6pPr indent="-114300" lvl="5" marL="11938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6pPr>
            <a:lvl7pPr indent="-114300" lvl="6" marL="14224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7pPr>
            <a:lvl8pPr indent="-114300" lvl="7" marL="16510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8pPr>
            <a:lvl9pPr indent="-114300" lvl="8" marL="18796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127" name="Shape 127"/>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None/>
              <a:defRPr sz="800">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sp>
        <p:nvSpPr>
          <p:cNvPr id="128" name="Shape 128"/>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29" name="Shape 129"/>
        <p:cNvGrpSpPr/>
        <p:nvPr/>
      </p:nvGrpSpPr>
      <p:grpSpPr>
        <a:xfrm>
          <a:off x="0" y="0"/>
          <a:ext cx="0" cy="0"/>
          <a:chOff x="0" y="0"/>
          <a:chExt cx="0" cy="0"/>
        </a:xfrm>
      </p:grpSpPr>
      <p:sp>
        <p:nvSpPr>
          <p:cNvPr id="130" name="Shape 130"/>
          <p:cNvSpPr txBox="1"/>
          <p:nvPr>
            <p:ph type="title"/>
          </p:nvPr>
        </p:nvSpPr>
        <p:spPr>
          <a:xfrm rot="5400000">
            <a:off x="5386387" y="1557338"/>
            <a:ext cx="4229100" cy="1914525"/>
          </a:xfrm>
          <a:prstGeom prst="rect">
            <a:avLst/>
          </a:prstGeom>
          <a:noFill/>
          <a:ln>
            <a:noFill/>
          </a:ln>
        </p:spPr>
        <p:txBody>
          <a:bodyPr anchorCtr="0" anchor="ctr" bIns="68575" lIns="68575" rIns="68575" wrap="square" tIns="68575"/>
          <a:lstStyle>
            <a:lvl1pPr indent="0" lvl="0" marL="0" marR="0" rtl="0" algn="l">
              <a:lnSpc>
                <a:spcPct val="90000"/>
              </a:lnSpc>
              <a:spcBef>
                <a:spcPts val="0"/>
              </a:spcBef>
              <a:buFont typeface="Rokkitt"/>
              <a:buNone/>
              <a:defRPr b="0" i="0" sz="4100" u="none" cap="none" strike="noStrike">
                <a:latin typeface="Rokkitt"/>
                <a:ea typeface="Rokkitt"/>
                <a:cs typeface="Rokkitt"/>
                <a:sym typeface="Rokkitt"/>
              </a:defRPr>
            </a:lvl1pPr>
            <a:lvl2pPr indent="0" lvl="1">
              <a:spcBef>
                <a:spcPts val="0"/>
              </a:spcBef>
              <a:buNone/>
              <a:defRPr sz="1400"/>
            </a:lvl2pPr>
            <a:lvl3pPr indent="0" lvl="2">
              <a:spcBef>
                <a:spcPts val="0"/>
              </a:spcBef>
              <a:buNone/>
              <a:defRPr sz="1400"/>
            </a:lvl3pPr>
            <a:lvl4pPr indent="0" lvl="3">
              <a:spcBef>
                <a:spcPts val="0"/>
              </a:spcBef>
              <a:buNone/>
              <a:defRPr sz="1400"/>
            </a:lvl4pPr>
            <a:lvl5pPr indent="0" lvl="4">
              <a:spcBef>
                <a:spcPts val="0"/>
              </a:spcBef>
              <a:buNone/>
              <a:defRPr sz="1400"/>
            </a:lvl5pPr>
            <a:lvl6pPr indent="0" lvl="5">
              <a:spcBef>
                <a:spcPts val="0"/>
              </a:spcBef>
              <a:buNone/>
              <a:defRPr sz="1400"/>
            </a:lvl6pPr>
            <a:lvl7pPr indent="0" lvl="6">
              <a:spcBef>
                <a:spcPts val="0"/>
              </a:spcBef>
              <a:buNone/>
              <a:defRPr sz="1400"/>
            </a:lvl7pPr>
            <a:lvl8pPr indent="0" lvl="7">
              <a:spcBef>
                <a:spcPts val="0"/>
              </a:spcBef>
              <a:buNone/>
              <a:defRPr sz="1400"/>
            </a:lvl8pPr>
            <a:lvl9pPr indent="0" lvl="8">
              <a:spcBef>
                <a:spcPts val="0"/>
              </a:spcBef>
              <a:buNone/>
              <a:defRPr sz="1400"/>
            </a:lvl9pPr>
          </a:lstStyle>
          <a:p/>
        </p:txBody>
      </p:sp>
      <p:sp>
        <p:nvSpPr>
          <p:cNvPr id="131" name="Shape 131"/>
          <p:cNvSpPr txBox="1"/>
          <p:nvPr>
            <p:ph idx="1" type="body"/>
          </p:nvPr>
        </p:nvSpPr>
        <p:spPr>
          <a:xfrm rot="5400000">
            <a:off x="1500187" y="-300037"/>
            <a:ext cx="4229100" cy="5629275"/>
          </a:xfrm>
          <a:prstGeom prst="rect">
            <a:avLst/>
          </a:prstGeom>
          <a:noFill/>
          <a:ln>
            <a:noFill/>
          </a:ln>
        </p:spPr>
        <p:txBody>
          <a:bodyPr anchorCtr="0" anchor="t" bIns="68575" lIns="68575" rIns="68575" wrap="square" tIns="68575"/>
          <a:lstStyle>
            <a:lvl1pPr indent="-63500" lvl="0" marL="139700" marR="0" rtl="0" algn="l">
              <a:lnSpc>
                <a:spcPct val="90000"/>
              </a:lnSpc>
              <a:spcBef>
                <a:spcPts val="900"/>
              </a:spcBef>
              <a:buClr>
                <a:srgbClr val="9E3611"/>
              </a:buClr>
              <a:buSzPct val="86666"/>
              <a:buFont typeface="Noto Sans Symbols"/>
              <a:buChar char="▪"/>
              <a:defRPr b="0" i="0" sz="1500" u="none" cap="none" strike="noStrike">
                <a:solidFill>
                  <a:schemeClr val="dk1"/>
                </a:solidFill>
                <a:latin typeface="Rockwell"/>
                <a:ea typeface="Rockwell"/>
                <a:cs typeface="Rockwell"/>
                <a:sym typeface="Rockwell"/>
              </a:defRPr>
            </a:lvl1pPr>
            <a:lvl2pPr indent="-76200" lvl="1" marL="342900" marR="0" rtl="0" algn="l">
              <a:lnSpc>
                <a:spcPct val="90000"/>
              </a:lnSpc>
              <a:spcBef>
                <a:spcPts val="300"/>
              </a:spcBef>
              <a:spcAft>
                <a:spcPts val="200"/>
              </a:spcAft>
              <a:buClr>
                <a:srgbClr val="9E3611"/>
              </a:buClr>
              <a:buSzPct val="78571"/>
              <a:buFont typeface="Noto Sans Symbols"/>
              <a:buChar char="▪"/>
              <a:defRPr b="0" i="0" sz="1400" u="none" cap="none" strike="noStrike">
                <a:solidFill>
                  <a:schemeClr val="dk1"/>
                </a:solidFill>
                <a:latin typeface="Rockwell"/>
                <a:ea typeface="Rockwell"/>
                <a:cs typeface="Rockwell"/>
                <a:sym typeface="Rockwell"/>
              </a:defRPr>
            </a:lvl2pPr>
            <a:lvl3pPr indent="-76200" lvl="2" marL="5461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3pPr>
            <a:lvl4pPr indent="-76200" lvl="3" marL="7493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4pPr>
            <a:lvl5pPr indent="-76200" lvl="4" marL="9652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5pPr>
            <a:lvl6pPr indent="-114300" lvl="5" marL="11938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6pPr>
            <a:lvl7pPr indent="-114300" lvl="6" marL="14224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7pPr>
            <a:lvl8pPr indent="-114300" lvl="7" marL="16510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8pPr>
            <a:lvl9pPr indent="-114300" lvl="8" marL="18796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132" name="Shape 132"/>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None/>
              <a:defRPr sz="800">
                <a:solidFill>
                  <a:schemeClr val="dk2"/>
                </a:solidFill>
                <a:latin typeface="Rockwell"/>
                <a:ea typeface="Rockwell"/>
                <a:cs typeface="Rockwell"/>
                <a:sym typeface="Rockwell"/>
              </a:defRPr>
            </a:lvl1pPr>
            <a:lvl2pPr indent="0" lvl="1" marL="342900" marR="0" rtl="0" algn="l">
              <a:spcBef>
                <a:spcPts val="0"/>
              </a:spcBef>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None/>
              <a:defRPr b="0" i="0" sz="1400" u="none" cap="none" strike="noStrike">
                <a:solidFill>
                  <a:schemeClr val="dk1"/>
                </a:solidFill>
                <a:latin typeface="Rockwell"/>
                <a:ea typeface="Rockwell"/>
                <a:cs typeface="Rockwell"/>
                <a:sym typeface="Rockwell"/>
              </a:defRPr>
            </a:lvl9pPr>
          </a:lstStyle>
          <a:p/>
        </p:txBody>
      </p:sp>
      <p:sp>
        <p:nvSpPr>
          <p:cNvPr id="133" name="Shape 133"/>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wrap="square"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wrap="square"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wrap="square"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wrap="square"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wrap="square"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1.xml"/><Relationship Id="rId12" Type="http://schemas.openxmlformats.org/officeDocument/2006/relationships/slideLayout" Target="../slideLayouts/slideLayout22.xml"/><Relationship Id="rId1" Type="http://schemas.openxmlformats.org/officeDocument/2006/relationships/image" Target="../media/image2.pn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wrap="square" tIns="91425"/>
          <a:lstStyle>
            <a:lvl1pPr lvl="0">
              <a:lnSpc>
                <a:spcPct val="115000"/>
              </a:lnSpc>
              <a:spcBef>
                <a:spcPts val="0"/>
              </a:spcBef>
              <a:spcAft>
                <a:spcPts val="1600"/>
              </a:spcAft>
              <a:buClr>
                <a:schemeClr val="dk2"/>
              </a:buClr>
              <a:buSzPct val="100000"/>
              <a:buChar char="●"/>
              <a:defRPr sz="1800">
                <a:solidFill>
                  <a:schemeClr val="dk2"/>
                </a:solidFill>
              </a:defRPr>
            </a:lvl1pPr>
            <a:lvl2pPr lvl="1">
              <a:lnSpc>
                <a:spcPct val="115000"/>
              </a:lnSpc>
              <a:spcBef>
                <a:spcPts val="0"/>
              </a:spcBef>
              <a:spcAft>
                <a:spcPts val="1600"/>
              </a:spcAft>
              <a:buClr>
                <a:schemeClr val="dk2"/>
              </a:buClr>
              <a:buChar char="○"/>
              <a:defRPr>
                <a:solidFill>
                  <a:schemeClr val="dk2"/>
                </a:solidFill>
              </a:defRPr>
            </a:lvl2pPr>
            <a:lvl3pPr lvl="2">
              <a:lnSpc>
                <a:spcPct val="115000"/>
              </a:lnSpc>
              <a:spcBef>
                <a:spcPts val="0"/>
              </a:spcBef>
              <a:spcAft>
                <a:spcPts val="1600"/>
              </a:spcAft>
              <a:buClr>
                <a:schemeClr val="dk2"/>
              </a:buClr>
              <a:buChar char="■"/>
              <a:defRPr>
                <a:solidFill>
                  <a:schemeClr val="dk2"/>
                </a:solidFill>
              </a:defRPr>
            </a:lvl3pPr>
            <a:lvl4pPr lvl="3">
              <a:lnSpc>
                <a:spcPct val="115000"/>
              </a:lnSpc>
              <a:spcBef>
                <a:spcPts val="0"/>
              </a:spcBef>
              <a:spcAft>
                <a:spcPts val="1600"/>
              </a:spcAft>
              <a:buClr>
                <a:schemeClr val="dk2"/>
              </a:buClr>
              <a:buChar char="●"/>
              <a:defRPr>
                <a:solidFill>
                  <a:schemeClr val="dk2"/>
                </a:solidFill>
              </a:defRPr>
            </a:lvl4pPr>
            <a:lvl5pPr lvl="4">
              <a:lnSpc>
                <a:spcPct val="115000"/>
              </a:lnSpc>
              <a:spcBef>
                <a:spcPts val="0"/>
              </a:spcBef>
              <a:spcAft>
                <a:spcPts val="1600"/>
              </a:spcAft>
              <a:buClr>
                <a:schemeClr val="dk2"/>
              </a:buClr>
              <a:buChar char="○"/>
              <a:defRPr>
                <a:solidFill>
                  <a:schemeClr val="dk2"/>
                </a:solidFill>
              </a:defRPr>
            </a:lvl5pPr>
            <a:lvl6pPr lvl="5">
              <a:lnSpc>
                <a:spcPct val="115000"/>
              </a:lnSpc>
              <a:spcBef>
                <a:spcPts val="0"/>
              </a:spcBef>
              <a:spcAft>
                <a:spcPts val="1600"/>
              </a:spcAft>
              <a:buClr>
                <a:schemeClr val="dk2"/>
              </a:buClr>
              <a:buChar char="■"/>
              <a:defRPr>
                <a:solidFill>
                  <a:schemeClr val="dk2"/>
                </a:solidFill>
              </a:defRPr>
            </a:lvl6pPr>
            <a:lvl7pPr lvl="6">
              <a:lnSpc>
                <a:spcPct val="115000"/>
              </a:lnSpc>
              <a:spcBef>
                <a:spcPts val="0"/>
              </a:spcBef>
              <a:spcAft>
                <a:spcPts val="1600"/>
              </a:spcAft>
              <a:buClr>
                <a:schemeClr val="dk2"/>
              </a:buClr>
              <a:buChar char="●"/>
              <a:defRPr>
                <a:solidFill>
                  <a:schemeClr val="dk2"/>
                </a:solidFill>
              </a:defRPr>
            </a:lvl7pPr>
            <a:lvl8pPr lvl="7">
              <a:lnSpc>
                <a:spcPct val="115000"/>
              </a:lnSpc>
              <a:spcBef>
                <a:spcPts val="0"/>
              </a:spcBef>
              <a:spcAft>
                <a:spcPts val="1600"/>
              </a:spcAft>
              <a:buClr>
                <a:schemeClr val="dk2"/>
              </a:buClr>
              <a:buChar char="○"/>
              <a:defRPr>
                <a:solidFill>
                  <a:schemeClr val="dk2"/>
                </a:solidFill>
              </a:defRPr>
            </a:lvl8pPr>
            <a:lvl9pPr lvl="8">
              <a:lnSpc>
                <a:spcPct val="115000"/>
              </a:lnSpc>
              <a:spcBef>
                <a:spcPts val="0"/>
              </a:spcBef>
              <a:spcAft>
                <a:spcPts val="1600"/>
              </a:spcAft>
              <a:buClr>
                <a:schemeClr val="dk2"/>
              </a:buClr>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rIns="91425" wrap="square"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sp>
        <p:nvSpPr>
          <p:cNvPr id="51" name="Shape 51"/>
          <p:cNvSpPr txBox="1"/>
          <p:nvPr>
            <p:ph type="title"/>
          </p:nvPr>
        </p:nvSpPr>
        <p:spPr>
          <a:xfrm>
            <a:off x="802386" y="363474"/>
            <a:ext cx="7543800" cy="1207008"/>
          </a:xfrm>
          <a:prstGeom prst="rect">
            <a:avLst/>
          </a:prstGeom>
          <a:noFill/>
          <a:ln>
            <a:noFill/>
          </a:ln>
        </p:spPr>
        <p:txBody>
          <a:bodyPr anchorCtr="0" anchor="ctr" bIns="68575" lIns="68575" rIns="68575" wrap="square" tIns="68575"/>
          <a:lstStyle>
            <a:lvl1pPr indent="0" lvl="0" marL="0" marR="0" rtl="0" algn="l">
              <a:lnSpc>
                <a:spcPct val="90000"/>
              </a:lnSpc>
              <a:spcBef>
                <a:spcPts val="0"/>
              </a:spcBef>
              <a:buSzPct val="26829"/>
              <a:buFont typeface="Rokkitt"/>
              <a:buNone/>
              <a:defRPr b="0" i="0" sz="4100" u="none" cap="none" strike="noStrike">
                <a:latin typeface="Rokkitt"/>
                <a:ea typeface="Rokkitt"/>
                <a:cs typeface="Rokkitt"/>
                <a:sym typeface="Rokkitt"/>
              </a:defRPr>
            </a:lvl1pPr>
            <a:lvl2pPr indent="0" lvl="1">
              <a:spcBef>
                <a:spcPts val="0"/>
              </a:spcBef>
              <a:buSzPct val="78571"/>
              <a:buNone/>
              <a:defRPr sz="1400"/>
            </a:lvl2pPr>
            <a:lvl3pPr indent="0" lvl="2">
              <a:spcBef>
                <a:spcPts val="0"/>
              </a:spcBef>
              <a:buSzPct val="78571"/>
              <a:buNone/>
              <a:defRPr sz="1400"/>
            </a:lvl3pPr>
            <a:lvl4pPr indent="0" lvl="3">
              <a:spcBef>
                <a:spcPts val="0"/>
              </a:spcBef>
              <a:buSzPct val="78571"/>
              <a:buNone/>
              <a:defRPr sz="1400"/>
            </a:lvl4pPr>
            <a:lvl5pPr indent="0" lvl="4">
              <a:spcBef>
                <a:spcPts val="0"/>
              </a:spcBef>
              <a:buSzPct val="78571"/>
              <a:buNone/>
              <a:defRPr sz="1400"/>
            </a:lvl5pPr>
            <a:lvl6pPr indent="0" lvl="5">
              <a:spcBef>
                <a:spcPts val="0"/>
              </a:spcBef>
              <a:buSzPct val="78571"/>
              <a:buNone/>
              <a:defRPr sz="1400"/>
            </a:lvl6pPr>
            <a:lvl7pPr indent="0" lvl="6">
              <a:spcBef>
                <a:spcPts val="0"/>
              </a:spcBef>
              <a:buSzPct val="78571"/>
              <a:buNone/>
              <a:defRPr sz="1400"/>
            </a:lvl7pPr>
            <a:lvl8pPr indent="0" lvl="7">
              <a:spcBef>
                <a:spcPts val="0"/>
              </a:spcBef>
              <a:buSzPct val="78571"/>
              <a:buNone/>
              <a:defRPr sz="1400"/>
            </a:lvl8pPr>
            <a:lvl9pPr indent="0" lvl="8">
              <a:spcBef>
                <a:spcPts val="0"/>
              </a:spcBef>
              <a:buSzPct val="78571"/>
              <a:buNone/>
              <a:defRPr sz="1400"/>
            </a:lvl9pPr>
          </a:lstStyle>
          <a:p/>
        </p:txBody>
      </p:sp>
      <p:sp>
        <p:nvSpPr>
          <p:cNvPr id="52" name="Shape 52"/>
          <p:cNvSpPr txBox="1"/>
          <p:nvPr>
            <p:ph idx="1" type="body"/>
          </p:nvPr>
        </p:nvSpPr>
        <p:spPr>
          <a:xfrm>
            <a:off x="802386" y="1591056"/>
            <a:ext cx="7543800" cy="3038094"/>
          </a:xfrm>
          <a:prstGeom prst="rect">
            <a:avLst/>
          </a:prstGeom>
          <a:noFill/>
          <a:ln>
            <a:noFill/>
          </a:ln>
        </p:spPr>
        <p:txBody>
          <a:bodyPr anchorCtr="0" anchor="t" bIns="68575" lIns="68575" rIns="68575" wrap="square" tIns="68575"/>
          <a:lstStyle>
            <a:lvl1pPr indent="-63500" lvl="0" marL="139700" marR="0" rtl="0" algn="l">
              <a:lnSpc>
                <a:spcPct val="90000"/>
              </a:lnSpc>
              <a:spcBef>
                <a:spcPts val="900"/>
              </a:spcBef>
              <a:buClr>
                <a:srgbClr val="9E3611"/>
              </a:buClr>
              <a:buSzPct val="86666"/>
              <a:buFont typeface="Noto Sans Symbols"/>
              <a:buChar char="▪"/>
              <a:defRPr b="0" i="0" sz="1500" u="none" cap="none" strike="noStrike">
                <a:solidFill>
                  <a:schemeClr val="dk1"/>
                </a:solidFill>
                <a:latin typeface="Rockwell"/>
                <a:ea typeface="Rockwell"/>
                <a:cs typeface="Rockwell"/>
                <a:sym typeface="Rockwell"/>
              </a:defRPr>
            </a:lvl1pPr>
            <a:lvl2pPr indent="-76200" lvl="1" marL="342900" marR="0" rtl="0" algn="l">
              <a:lnSpc>
                <a:spcPct val="90000"/>
              </a:lnSpc>
              <a:spcBef>
                <a:spcPts val="300"/>
              </a:spcBef>
              <a:spcAft>
                <a:spcPts val="200"/>
              </a:spcAft>
              <a:buClr>
                <a:srgbClr val="9E3611"/>
              </a:buClr>
              <a:buSzPct val="78571"/>
              <a:buFont typeface="Noto Sans Symbols"/>
              <a:buChar char="▪"/>
              <a:defRPr b="0" i="0" sz="1400" u="none" cap="none" strike="noStrike">
                <a:solidFill>
                  <a:schemeClr val="dk1"/>
                </a:solidFill>
                <a:latin typeface="Rockwell"/>
                <a:ea typeface="Rockwell"/>
                <a:cs typeface="Rockwell"/>
                <a:sym typeface="Rockwell"/>
              </a:defRPr>
            </a:lvl2pPr>
            <a:lvl3pPr indent="-76200" lvl="2" marL="5461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3pPr>
            <a:lvl4pPr indent="-76200" lvl="3" marL="7493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4pPr>
            <a:lvl5pPr indent="-76200" lvl="4" marL="9652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5pPr>
            <a:lvl6pPr indent="-114300" lvl="5" marL="11938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6pPr>
            <a:lvl7pPr indent="-114300" lvl="6" marL="14224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7pPr>
            <a:lvl8pPr indent="-114300" lvl="7" marL="16510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8pPr>
            <a:lvl9pPr indent="-114300" lvl="8" marL="1879600" marR="0" rtl="0" algn="l">
              <a:lnSpc>
                <a:spcPct val="90000"/>
              </a:lnSpc>
              <a:spcBef>
                <a:spcPts val="300"/>
              </a:spcBef>
              <a:spcAft>
                <a:spcPts val="200"/>
              </a:spcAft>
              <a:buClr>
                <a:srgbClr val="9E3611"/>
              </a:buClr>
              <a:buSzPct val="83333"/>
              <a:buFont typeface="Noto Sans Symbols"/>
              <a:buChar char="▪"/>
              <a:defRPr b="0" i="0" sz="1200" u="none" cap="none" strike="noStrike">
                <a:solidFill>
                  <a:schemeClr val="dk1"/>
                </a:solidFill>
                <a:latin typeface="Rockwell"/>
                <a:ea typeface="Rockwell"/>
                <a:cs typeface="Rockwell"/>
                <a:sym typeface="Rockwell"/>
              </a:defRPr>
            </a:lvl9pPr>
          </a:lstStyle>
          <a:p/>
        </p:txBody>
      </p:sp>
      <p:sp>
        <p:nvSpPr>
          <p:cNvPr id="53" name="Shape 53"/>
          <p:cNvSpPr txBox="1"/>
          <p:nvPr>
            <p:ph idx="10" type="dt"/>
          </p:nvPr>
        </p:nvSpPr>
        <p:spPr>
          <a:xfrm>
            <a:off x="5973318" y="4704588"/>
            <a:ext cx="2455164" cy="273844"/>
          </a:xfrm>
          <a:prstGeom prst="rect">
            <a:avLst/>
          </a:prstGeom>
          <a:noFill/>
          <a:ln>
            <a:noFill/>
          </a:ln>
        </p:spPr>
        <p:txBody>
          <a:bodyPr anchorCtr="0" anchor="ctr" bIns="68575" lIns="68575" rIns="68575" wrap="square" tIns="68575"/>
          <a:lstStyle>
            <a:lvl1pPr indent="0" lvl="0" marL="0" marR="0" rtl="0" algn="r">
              <a:spcBef>
                <a:spcPts val="0"/>
              </a:spcBef>
              <a:buSzPct val="137500"/>
              <a:buNone/>
              <a:defRPr b="0" i="0" sz="800" u="none" cap="none" strike="noStrike">
                <a:solidFill>
                  <a:schemeClr val="dk2"/>
                </a:solidFill>
                <a:latin typeface="Rockwell"/>
                <a:ea typeface="Rockwell"/>
                <a:cs typeface="Rockwell"/>
                <a:sym typeface="Rockwell"/>
              </a:defRPr>
            </a:lvl1pPr>
            <a:lvl2pPr indent="0" lvl="1" marL="342900" marR="0" rtl="0" algn="l">
              <a:spcBef>
                <a:spcPts val="0"/>
              </a:spcBef>
              <a:buSzPct val="78571"/>
              <a:buNone/>
              <a:defRPr b="0" i="0" sz="1400" u="none" cap="none" strike="noStrike">
                <a:solidFill>
                  <a:schemeClr val="dk1"/>
                </a:solidFill>
                <a:latin typeface="Rockwell"/>
                <a:ea typeface="Rockwell"/>
                <a:cs typeface="Rockwell"/>
                <a:sym typeface="Rockwell"/>
              </a:defRPr>
            </a:lvl2pPr>
            <a:lvl3pPr indent="0" lvl="2" marL="685800" marR="0" rtl="0" algn="l">
              <a:spcBef>
                <a:spcPts val="0"/>
              </a:spcBef>
              <a:buSzPct val="78571"/>
              <a:buNone/>
              <a:defRPr b="0" i="0" sz="1400" u="none" cap="none" strike="noStrike">
                <a:solidFill>
                  <a:schemeClr val="dk1"/>
                </a:solidFill>
                <a:latin typeface="Rockwell"/>
                <a:ea typeface="Rockwell"/>
                <a:cs typeface="Rockwell"/>
                <a:sym typeface="Rockwell"/>
              </a:defRPr>
            </a:lvl3pPr>
            <a:lvl4pPr indent="0" lvl="3" marL="1028700" marR="0" rtl="0" algn="l">
              <a:spcBef>
                <a:spcPts val="0"/>
              </a:spcBef>
              <a:buSzPct val="78571"/>
              <a:buNone/>
              <a:defRPr b="0" i="0" sz="1400" u="none" cap="none" strike="noStrike">
                <a:solidFill>
                  <a:schemeClr val="dk1"/>
                </a:solidFill>
                <a:latin typeface="Rockwell"/>
                <a:ea typeface="Rockwell"/>
                <a:cs typeface="Rockwell"/>
                <a:sym typeface="Rockwell"/>
              </a:defRPr>
            </a:lvl4pPr>
            <a:lvl5pPr indent="0" lvl="4" marL="1371600" marR="0" rtl="0" algn="l">
              <a:spcBef>
                <a:spcPts val="0"/>
              </a:spcBef>
              <a:buSzPct val="78571"/>
              <a:buNone/>
              <a:defRPr b="0" i="0" sz="1400" u="none" cap="none" strike="noStrike">
                <a:solidFill>
                  <a:schemeClr val="dk1"/>
                </a:solidFill>
                <a:latin typeface="Rockwell"/>
                <a:ea typeface="Rockwell"/>
                <a:cs typeface="Rockwell"/>
                <a:sym typeface="Rockwell"/>
              </a:defRPr>
            </a:lvl5pPr>
            <a:lvl6pPr indent="0" lvl="5" marL="1714500" marR="0" rtl="0" algn="l">
              <a:spcBef>
                <a:spcPts val="0"/>
              </a:spcBef>
              <a:buSzPct val="78571"/>
              <a:buNone/>
              <a:defRPr b="0" i="0" sz="1400" u="none" cap="none" strike="noStrike">
                <a:solidFill>
                  <a:schemeClr val="dk1"/>
                </a:solidFill>
                <a:latin typeface="Rockwell"/>
                <a:ea typeface="Rockwell"/>
                <a:cs typeface="Rockwell"/>
                <a:sym typeface="Rockwell"/>
              </a:defRPr>
            </a:lvl6pPr>
            <a:lvl7pPr indent="0" lvl="6" marL="2057400" marR="0" rtl="0" algn="l">
              <a:spcBef>
                <a:spcPts val="0"/>
              </a:spcBef>
              <a:buSzPct val="78571"/>
              <a:buNone/>
              <a:defRPr b="0" i="0" sz="1400" u="none" cap="none" strike="noStrike">
                <a:solidFill>
                  <a:schemeClr val="dk1"/>
                </a:solidFill>
                <a:latin typeface="Rockwell"/>
                <a:ea typeface="Rockwell"/>
                <a:cs typeface="Rockwell"/>
                <a:sym typeface="Rockwell"/>
              </a:defRPr>
            </a:lvl7pPr>
            <a:lvl8pPr indent="0" lvl="7" marL="2400300" marR="0" rtl="0" algn="l">
              <a:spcBef>
                <a:spcPts val="0"/>
              </a:spcBef>
              <a:buSzPct val="78571"/>
              <a:buNone/>
              <a:defRPr b="0" i="0" sz="1400" u="none" cap="none" strike="noStrike">
                <a:solidFill>
                  <a:schemeClr val="dk1"/>
                </a:solidFill>
                <a:latin typeface="Rockwell"/>
                <a:ea typeface="Rockwell"/>
                <a:cs typeface="Rockwell"/>
                <a:sym typeface="Rockwell"/>
              </a:defRPr>
            </a:lvl8pPr>
            <a:lvl9pPr indent="0" lvl="8" marL="2743200" marR="0" rtl="0" algn="l">
              <a:spcBef>
                <a:spcPts val="0"/>
              </a:spcBef>
              <a:buSzPct val="78571"/>
              <a:buNone/>
              <a:defRPr b="0" i="0" sz="1400" u="none" cap="none" strike="noStrike">
                <a:solidFill>
                  <a:schemeClr val="dk1"/>
                </a:solidFill>
                <a:latin typeface="Rockwell"/>
                <a:ea typeface="Rockwell"/>
                <a:cs typeface="Rockwell"/>
                <a:sym typeface="Rockwell"/>
              </a:defRPr>
            </a:lvl9pPr>
          </a:lstStyle>
          <a:p/>
        </p:txBody>
      </p:sp>
      <p:grpSp>
        <p:nvGrpSpPr>
          <p:cNvPr id="54" name="Shape 54"/>
          <p:cNvGrpSpPr/>
          <p:nvPr/>
        </p:nvGrpSpPr>
        <p:grpSpPr>
          <a:xfrm>
            <a:off x="8551294" y="4672261"/>
            <a:ext cx="342900" cy="342900"/>
            <a:chOff x="11361456" y="6195813"/>
            <a:chExt cx="548640" cy="548640"/>
          </a:xfrm>
        </p:grpSpPr>
        <p:sp>
          <p:nvSpPr>
            <p:cNvPr id="55" name="Shape 55"/>
            <p:cNvSpPr/>
            <p:nvPr/>
          </p:nvSpPr>
          <p:spPr>
            <a:xfrm>
              <a:off x="11361456" y="6195813"/>
              <a:ext cx="548640" cy="548640"/>
            </a:xfrm>
            <a:prstGeom prst="ellipse">
              <a:avLst/>
            </a:prstGeom>
            <a:blipFill rotWithShape="1">
              <a:blip r:embed="rId1">
                <a:alphaModFix/>
              </a:blip>
              <a:tile algn="tl" flip="none" tx="50800" sx="85000" ty="0" sy="85000"/>
            </a:blipFill>
            <a:ln>
              <a:noFill/>
            </a:ln>
          </p:spPr>
          <p:txBody>
            <a:bodyPr anchorCtr="0" anchor="ctr" bIns="68575" lIns="68575" rIns="68575" wrap="square" tIns="68575">
              <a:noAutofit/>
            </a:bodyPr>
            <a:lstStyle/>
            <a:p>
              <a:pPr lvl="0">
                <a:spcBef>
                  <a:spcPts val="0"/>
                </a:spcBef>
                <a:buNone/>
              </a:pPr>
              <a:r>
                <a:t/>
              </a:r>
              <a:endParaRPr/>
            </a:p>
          </p:txBody>
        </p:sp>
        <p:sp>
          <p:nvSpPr>
            <p:cNvPr id="56" name="Shape 56"/>
            <p:cNvSpPr/>
            <p:nvPr/>
          </p:nvSpPr>
          <p:spPr>
            <a:xfrm>
              <a:off x="11396488" y="6230844"/>
              <a:ext cx="478576" cy="478578"/>
            </a:xfrm>
            <a:prstGeom prst="ellipse">
              <a:avLst/>
            </a:prstGeom>
            <a:noFill/>
            <a:ln cap="flat" cmpd="sng" w="12700">
              <a:solidFill>
                <a:srgbClr val="FFFFFF"/>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grpSp>
      <p:sp>
        <p:nvSpPr>
          <p:cNvPr id="57" name="Shape 57"/>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i="0" lang="en" sz="1100" u="none" cap="none" strike="noStrike">
                <a:solidFill>
                  <a:srgbClr val="FFFFFF"/>
                </a:solidFill>
                <a:latin typeface="Rokkitt"/>
                <a:ea typeface="Rokkitt"/>
                <a:cs typeface="Rokkitt"/>
                <a:sym typeface="Rokkitt"/>
              </a:rPr>
              <a:t>‹#›</a:t>
            </a:fld>
          </a:p>
        </p:txBody>
      </p:sp>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7.xml"/><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hyperlink" Target="https://drive.google.com/a/apps4pps.net/file/d/0B1b9YZl1natbbFRKRG9JMklJSEk/view?usp=sharing" TargetMode="External"/><Relationship Id="rId4" Type="http://schemas.openxmlformats.org/officeDocument/2006/relationships/hyperlink" Target="https://drive.google.com/a/apps4pps.net/file/d/0B1b9YZl1natbVjZYaVQ1eDVXcUU/view?usp=sharin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7.xml"/><Relationship Id="rId3"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0.xml"/><Relationship Id="rId3" Type="http://schemas.openxmlformats.org/officeDocument/2006/relationships/hyperlink" Target="https://goo.gl/forms/2aKNSKpCUOmBSO15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140" name="Shape 140"/>
          <p:cNvSpPr txBox="1"/>
          <p:nvPr>
            <p:ph idx="4294967295" type="ctrTitle"/>
          </p:nvPr>
        </p:nvSpPr>
        <p:spPr>
          <a:xfrm>
            <a:off x="311708" y="744575"/>
            <a:ext cx="8520600" cy="2052600"/>
          </a:xfrm>
          <a:prstGeom prst="rect">
            <a:avLst/>
          </a:prstGeom>
        </p:spPr>
        <p:txBody>
          <a:bodyPr anchorCtr="0" anchor="ctr" bIns="68575" lIns="68575" rIns="68575" wrap="square" tIns="68575">
            <a:noAutofit/>
          </a:bodyPr>
          <a:lstStyle/>
          <a:p>
            <a:pPr lvl="0" rtl="0" algn="ctr">
              <a:spcBef>
                <a:spcPts val="0"/>
              </a:spcBef>
              <a:buNone/>
            </a:pPr>
            <a:r>
              <a:rPr lang="en"/>
              <a:t>Ed Options Review Committee	</a:t>
            </a:r>
          </a:p>
        </p:txBody>
      </p:sp>
      <p:sp>
        <p:nvSpPr>
          <p:cNvPr id="141" name="Shape 141"/>
          <p:cNvSpPr txBox="1"/>
          <p:nvPr>
            <p:ph idx="4294967295" type="subTitle"/>
          </p:nvPr>
        </p:nvSpPr>
        <p:spPr>
          <a:xfrm>
            <a:off x="311700" y="2834125"/>
            <a:ext cx="8520600" cy="792600"/>
          </a:xfrm>
          <a:prstGeom prst="rect">
            <a:avLst/>
          </a:prstGeom>
        </p:spPr>
        <p:txBody>
          <a:bodyPr anchorCtr="0" anchor="t" bIns="68575" lIns="68575" rIns="68575" wrap="square" tIns="68575">
            <a:noAutofit/>
          </a:bodyPr>
          <a:lstStyle/>
          <a:p>
            <a:pPr lvl="0" rtl="0" algn="ctr">
              <a:spcBef>
                <a:spcPts val="0"/>
              </a:spcBef>
              <a:buNone/>
            </a:pPr>
            <a:r>
              <a:rPr lang="en"/>
              <a:t>Update to School Administrators</a:t>
            </a:r>
          </a:p>
          <a:p>
            <a:pPr lvl="0" rtl="0" algn="ctr">
              <a:spcBef>
                <a:spcPts val="0"/>
              </a:spcBef>
              <a:buNone/>
            </a:pPr>
            <a:r>
              <a:rPr lang="en"/>
              <a:t>March 2, 2017</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Shape 213"/>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214" name="Shape 214"/>
          <p:cNvSpPr txBox="1"/>
          <p:nvPr>
            <p:ph type="title"/>
          </p:nvPr>
        </p:nvSpPr>
        <p:spPr>
          <a:xfrm>
            <a:off x="311700" y="154850"/>
            <a:ext cx="8520600" cy="572700"/>
          </a:xfrm>
          <a:prstGeom prst="rect">
            <a:avLst/>
          </a:prstGeom>
        </p:spPr>
        <p:txBody>
          <a:bodyPr anchorCtr="0" anchor="ctr" bIns="68575" lIns="68575" rIns="68575" wrap="square" tIns="68575">
            <a:noAutofit/>
          </a:bodyPr>
          <a:lstStyle/>
          <a:p>
            <a:pPr lvl="0" rtl="0">
              <a:spcBef>
                <a:spcPts val="0"/>
              </a:spcBef>
              <a:buNone/>
            </a:pPr>
            <a:r>
              <a:rPr lang="en" sz="3600"/>
              <a:t>What is the Ed Options Review</a:t>
            </a:r>
          </a:p>
        </p:txBody>
      </p:sp>
      <p:sp>
        <p:nvSpPr>
          <p:cNvPr id="215" name="Shape 215"/>
          <p:cNvSpPr txBox="1"/>
          <p:nvPr>
            <p:ph idx="1" type="body"/>
          </p:nvPr>
        </p:nvSpPr>
        <p:spPr>
          <a:xfrm>
            <a:off x="311700" y="834625"/>
            <a:ext cx="8520600" cy="3727200"/>
          </a:xfrm>
          <a:prstGeom prst="rect">
            <a:avLst/>
          </a:prstGeom>
        </p:spPr>
        <p:txBody>
          <a:bodyPr anchorCtr="0" anchor="t" bIns="68575" lIns="68575" rIns="68575" wrap="square" tIns="68575">
            <a:noAutofit/>
          </a:bodyPr>
          <a:lstStyle/>
          <a:p>
            <a:pPr indent="0" lvl="0" marL="76200" rtl="0">
              <a:spcBef>
                <a:spcPts val="0"/>
              </a:spcBef>
              <a:spcAft>
                <a:spcPts val="0"/>
              </a:spcAft>
              <a:buNone/>
            </a:pPr>
            <a:r>
              <a:rPr lang="en" sz="2400">
                <a:solidFill>
                  <a:schemeClr val="dk1"/>
                </a:solidFill>
                <a:latin typeface="Rokkitt"/>
                <a:ea typeface="Rokkitt"/>
                <a:cs typeface="Rokkitt"/>
                <a:sym typeface="Rokkitt"/>
              </a:rPr>
              <a:t>A committee of principals and central office staff was formed to review the district’s</a:t>
            </a:r>
            <a:r>
              <a:rPr lang="en" sz="2400">
                <a:latin typeface="Rokkitt"/>
                <a:ea typeface="Rokkitt"/>
                <a:cs typeface="Rokkitt"/>
                <a:sym typeface="Rokkitt"/>
              </a:rPr>
              <a:t> </a:t>
            </a:r>
            <a:r>
              <a:rPr lang="en" sz="2400">
                <a:solidFill>
                  <a:schemeClr val="dk1"/>
                </a:solidFill>
                <a:latin typeface="Rokkitt"/>
                <a:ea typeface="Rokkitt"/>
                <a:cs typeface="Rokkitt"/>
                <a:sym typeface="Rokkitt"/>
              </a:rPr>
              <a:t>portfolio of education options. The initial charge was to:</a:t>
            </a:r>
          </a:p>
          <a:p>
            <a:pPr indent="-381000" lvl="0" marL="457200" rtl="0">
              <a:spcBef>
                <a:spcPts val="0"/>
              </a:spcBef>
              <a:spcAft>
                <a:spcPts val="0"/>
              </a:spcAft>
              <a:buClr>
                <a:schemeClr val="dk1"/>
              </a:buClr>
              <a:buSzPct val="100000"/>
              <a:buFont typeface="Rokkitt"/>
            </a:pPr>
            <a:r>
              <a:rPr lang="en" sz="2400">
                <a:solidFill>
                  <a:schemeClr val="dk1"/>
                </a:solidFill>
                <a:latin typeface="Rokkitt"/>
                <a:ea typeface="Rokkitt"/>
                <a:cs typeface="Rokkitt"/>
                <a:sym typeface="Rokkitt"/>
              </a:rPr>
              <a:t>Establish an ongoing process for reviewing educational options including measures of success</a:t>
            </a:r>
          </a:p>
          <a:p>
            <a:pPr indent="-381000" lvl="0" marL="457200" rtl="0">
              <a:spcBef>
                <a:spcPts val="0"/>
              </a:spcBef>
              <a:spcAft>
                <a:spcPts val="0"/>
              </a:spcAft>
              <a:buClr>
                <a:schemeClr val="dk1"/>
              </a:buClr>
              <a:buSzPct val="100000"/>
              <a:buFont typeface="Rokkitt"/>
            </a:pPr>
            <a:r>
              <a:rPr lang="en" sz="2400">
                <a:solidFill>
                  <a:schemeClr val="dk1"/>
                </a:solidFill>
                <a:latin typeface="Rokkitt"/>
                <a:ea typeface="Rokkitt"/>
                <a:cs typeface="Rokkitt"/>
                <a:sym typeface="Rokkitt"/>
              </a:rPr>
              <a:t>Define the desired purpose and goals of education options</a:t>
            </a:r>
          </a:p>
          <a:p>
            <a:pPr indent="-381000" lvl="0" marL="457200" rtl="0">
              <a:spcBef>
                <a:spcPts val="0"/>
              </a:spcBef>
              <a:spcAft>
                <a:spcPts val="0"/>
              </a:spcAft>
              <a:buClr>
                <a:schemeClr val="dk1"/>
              </a:buClr>
              <a:buSzPct val="100000"/>
              <a:buFont typeface="Rokkitt"/>
            </a:pPr>
            <a:r>
              <a:rPr lang="en" sz="2400">
                <a:solidFill>
                  <a:schemeClr val="dk1"/>
                </a:solidFill>
                <a:latin typeface="Rokkitt"/>
                <a:ea typeface="Rokkitt"/>
                <a:cs typeface="Rokkitt"/>
                <a:sym typeface="Rokkitt"/>
              </a:rPr>
              <a:t>Develop recommendations to align the education options system policy and procedures with the Racial Educational Equity Policy</a:t>
            </a:r>
          </a:p>
          <a:p>
            <a:pPr lvl="0" rtl="0">
              <a:spcBef>
                <a:spcPts val="0"/>
              </a:spcBef>
              <a:spcAft>
                <a:spcPts val="0"/>
              </a:spcAft>
              <a:buNone/>
            </a:pPr>
            <a:r>
              <a:t/>
            </a:r>
            <a:endParaRPr b="1" sz="2400">
              <a:solidFill>
                <a:schemeClr val="dk1"/>
              </a:solidFill>
              <a:latin typeface="Rokkitt"/>
              <a:ea typeface="Rokkitt"/>
              <a:cs typeface="Rokkitt"/>
              <a:sym typeface="Rokkitt"/>
            </a:endParaRPr>
          </a:p>
          <a:p>
            <a:pPr lvl="0" rtl="0">
              <a:spcBef>
                <a:spcPts val="0"/>
              </a:spcBef>
              <a:spcAft>
                <a:spcPts val="0"/>
              </a:spcAft>
              <a:buNone/>
            </a:pPr>
            <a:r>
              <a:t/>
            </a:r>
            <a:endParaRPr b="1" sz="2400">
              <a:solidFill>
                <a:schemeClr val="dk1"/>
              </a:solidFill>
              <a:latin typeface="Rokkitt"/>
              <a:ea typeface="Rokkitt"/>
              <a:cs typeface="Rokkitt"/>
              <a:sym typeface="Rokkitt"/>
            </a:endParaRPr>
          </a:p>
          <a:p>
            <a:pPr lvl="0" rtl="0">
              <a:spcBef>
                <a:spcPts val="0"/>
              </a:spcBef>
              <a:spcAft>
                <a:spcPts val="0"/>
              </a:spcAft>
              <a:buClr>
                <a:schemeClr val="dk1"/>
              </a:buClr>
              <a:buSzPct val="45833"/>
              <a:buFont typeface="Arial"/>
              <a:buNone/>
            </a:pPr>
            <a:r>
              <a:t/>
            </a:r>
            <a:endParaRPr sz="2400">
              <a:solidFill>
                <a:schemeClr val="dk1"/>
              </a:solidFill>
              <a:latin typeface="Rokkitt"/>
              <a:ea typeface="Rokkitt"/>
              <a:cs typeface="Rokkitt"/>
              <a:sym typeface="Rokkitt"/>
            </a:endParaRPr>
          </a:p>
          <a:p>
            <a:pPr lvl="0" rtl="0">
              <a:spcBef>
                <a:spcPts val="0"/>
              </a:spcBef>
              <a:spcAft>
                <a:spcPts val="0"/>
              </a:spcAft>
              <a:buClr>
                <a:schemeClr val="dk1"/>
              </a:buClr>
              <a:buSzPct val="45833"/>
              <a:buFont typeface="Arial"/>
              <a:buNone/>
            </a:pPr>
            <a:r>
              <a:t/>
            </a:r>
            <a:endParaRPr sz="2400">
              <a:solidFill>
                <a:schemeClr val="dk1"/>
              </a:solidFill>
              <a:latin typeface="Rokkitt"/>
              <a:ea typeface="Rokkitt"/>
              <a:cs typeface="Rokkitt"/>
              <a:sym typeface="Rokkitt"/>
            </a:endParaRPr>
          </a:p>
          <a:p>
            <a:pPr lvl="0" rtl="0">
              <a:spcBef>
                <a:spcPts val="0"/>
              </a:spcBef>
              <a:spcAft>
                <a:spcPts val="0"/>
              </a:spcAft>
              <a:buNone/>
            </a:pPr>
            <a:r>
              <a:t/>
            </a:r>
            <a:endParaRPr sz="2400">
              <a:latin typeface="Rokkitt"/>
              <a:ea typeface="Rokkitt"/>
              <a:cs typeface="Rokkitt"/>
              <a:sym typeface="Rokkit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Shape 220"/>
          <p:cNvSpPr txBox="1"/>
          <p:nvPr>
            <p:ph type="title"/>
          </p:nvPr>
        </p:nvSpPr>
        <p:spPr>
          <a:xfrm>
            <a:off x="186200" y="101175"/>
            <a:ext cx="8546400" cy="11682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b="0" i="0" lang="en" sz="3400" u="none" cap="none" strike="noStrike">
                <a:latin typeface="Rokkitt"/>
                <a:ea typeface="Rokkitt"/>
                <a:cs typeface="Rokkitt"/>
                <a:sym typeface="Rokkitt"/>
              </a:rPr>
              <a:t>T</a:t>
            </a:r>
            <a:r>
              <a:rPr lang="en" sz="3400"/>
              <a:t>imeline</a:t>
            </a:r>
            <a:r>
              <a:rPr b="0" i="0" lang="en" sz="3400" u="none" cap="none" strike="noStrike">
                <a:latin typeface="Rokkitt"/>
                <a:ea typeface="Rokkitt"/>
                <a:cs typeface="Rokkitt"/>
                <a:sym typeface="Rokkitt"/>
              </a:rPr>
              <a:t> - K</a:t>
            </a:r>
            <a:r>
              <a:rPr lang="en" sz="3400"/>
              <a:t>ey Events Culminating in the Creation of the Education Options Committee</a:t>
            </a:r>
          </a:p>
        </p:txBody>
      </p:sp>
      <p:sp>
        <p:nvSpPr>
          <p:cNvPr id="221" name="Shape 221"/>
          <p:cNvSpPr/>
          <p:nvPr/>
        </p:nvSpPr>
        <p:spPr>
          <a:xfrm>
            <a:off x="188325" y="1277100"/>
            <a:ext cx="8684400" cy="288000"/>
          </a:xfrm>
          <a:prstGeom prst="rect">
            <a:avLst/>
          </a:prstGeom>
          <a:solidFill>
            <a:schemeClr val="accent1"/>
          </a:solidFill>
          <a:ln cap="flat" cmpd="sng" w="12700">
            <a:solidFill>
              <a:srgbClr val="993410"/>
            </a:solidFill>
            <a:prstDash val="solid"/>
            <a:round/>
            <a:headEnd len="med" w="med" type="none"/>
            <a:tailEnd len="med" w="med" type="none"/>
          </a:ln>
        </p:spPr>
        <p:txBody>
          <a:bodyPr anchorCtr="0" anchor="ctr" bIns="34275" lIns="68575" rIns="68575" wrap="square" tIns="34275">
            <a:noAutofit/>
          </a:bodyPr>
          <a:lstStyle/>
          <a:p>
            <a:pPr indent="0" lvl="0" marL="0" marR="0" rtl="0" algn="ctr">
              <a:spcBef>
                <a:spcPts val="0"/>
              </a:spcBef>
              <a:buNone/>
            </a:pPr>
            <a:r>
              <a:t/>
            </a:r>
            <a:endParaRPr sz="1400">
              <a:solidFill>
                <a:schemeClr val="lt1"/>
              </a:solidFill>
              <a:latin typeface="Rockwell"/>
              <a:ea typeface="Rockwell"/>
              <a:cs typeface="Rockwell"/>
              <a:sym typeface="Rockwell"/>
            </a:endParaRPr>
          </a:p>
        </p:txBody>
      </p:sp>
      <p:sp>
        <p:nvSpPr>
          <p:cNvPr id="222" name="Shape 222"/>
          <p:cNvSpPr txBox="1"/>
          <p:nvPr/>
        </p:nvSpPr>
        <p:spPr>
          <a:xfrm>
            <a:off x="7518275" y="1565175"/>
            <a:ext cx="1354500" cy="3009300"/>
          </a:xfrm>
          <a:prstGeom prst="rect">
            <a:avLst/>
          </a:prstGeom>
          <a:solidFill>
            <a:srgbClr val="BFBFBF"/>
          </a:solidFill>
          <a:ln>
            <a:noFill/>
          </a:ln>
        </p:spPr>
        <p:txBody>
          <a:bodyPr anchorCtr="0" anchor="t" bIns="34275" lIns="68575" rIns="68575" wrap="square" tIns="34275">
            <a:noAutofit/>
          </a:bodyPr>
          <a:lstStyle/>
          <a:p>
            <a:pPr indent="0" lvl="0" marL="0" marR="0" rtl="0" algn="l">
              <a:spcBef>
                <a:spcPts val="0"/>
              </a:spcBef>
              <a:buSzPct val="25000"/>
              <a:buNone/>
            </a:pPr>
            <a:r>
              <a:rPr b="1" lang="en" sz="1100">
                <a:solidFill>
                  <a:schemeClr val="dk1"/>
                </a:solidFill>
                <a:latin typeface="Rockwell"/>
                <a:ea typeface="Rockwell"/>
                <a:cs typeface="Rockwell"/>
                <a:sym typeface="Rockwell"/>
              </a:rPr>
              <a:t>Education Options Review committee releases draft proposal </a:t>
            </a:r>
            <a:r>
              <a:rPr lang="en" sz="1100">
                <a:solidFill>
                  <a:schemeClr val="dk1"/>
                </a:solidFill>
                <a:latin typeface="Rockwell"/>
                <a:ea typeface="Rockwell"/>
                <a:cs typeface="Rockwell"/>
                <a:sym typeface="Rockwell"/>
              </a:rPr>
              <a:t>outlining proposed guiding values and purpose of Education Options</a:t>
            </a:r>
          </a:p>
          <a:p>
            <a:pPr indent="0" lvl="0" marL="0" marR="0" rtl="0" algn="l">
              <a:spcBef>
                <a:spcPts val="0"/>
              </a:spcBef>
              <a:buSzPct val="25000"/>
              <a:buNone/>
            </a:pPr>
            <a:r>
              <a:rPr lang="en" sz="1100">
                <a:solidFill>
                  <a:schemeClr val="dk1"/>
                </a:solidFill>
                <a:latin typeface="Rockwell"/>
                <a:ea typeface="Rockwell"/>
                <a:cs typeface="Rockwell"/>
                <a:sym typeface="Rockwell"/>
              </a:rPr>
              <a:t> </a:t>
            </a:r>
          </a:p>
        </p:txBody>
      </p:sp>
      <p:sp>
        <p:nvSpPr>
          <p:cNvPr id="223" name="Shape 223"/>
          <p:cNvSpPr txBox="1"/>
          <p:nvPr/>
        </p:nvSpPr>
        <p:spPr>
          <a:xfrm>
            <a:off x="1152325" y="1287500"/>
            <a:ext cx="1131900" cy="276900"/>
          </a:xfrm>
          <a:prstGeom prst="rect">
            <a:avLst/>
          </a:prstGeom>
          <a:noFill/>
          <a:ln>
            <a:noFill/>
          </a:ln>
        </p:spPr>
        <p:txBody>
          <a:bodyPr anchorCtr="0" anchor="t" bIns="34275" lIns="68575" rIns="68575" wrap="square" tIns="34275">
            <a:noAutofit/>
          </a:bodyPr>
          <a:lstStyle/>
          <a:p>
            <a:pPr indent="0" lvl="0" marL="0" marR="0" rtl="0" algn="ctr">
              <a:spcBef>
                <a:spcPts val="0"/>
              </a:spcBef>
              <a:buSzPct val="25000"/>
              <a:buNone/>
            </a:pPr>
            <a:r>
              <a:rPr lang="en" sz="1400">
                <a:solidFill>
                  <a:schemeClr val="lt1"/>
                </a:solidFill>
                <a:latin typeface="Rockwell"/>
                <a:ea typeface="Rockwell"/>
                <a:cs typeface="Rockwell"/>
                <a:sym typeface="Rockwell"/>
              </a:rPr>
              <a:t>2008</a:t>
            </a:r>
          </a:p>
        </p:txBody>
      </p:sp>
      <p:sp>
        <p:nvSpPr>
          <p:cNvPr id="224" name="Shape 224"/>
          <p:cNvSpPr txBox="1"/>
          <p:nvPr/>
        </p:nvSpPr>
        <p:spPr>
          <a:xfrm>
            <a:off x="4529613" y="1269300"/>
            <a:ext cx="1668600" cy="276900"/>
          </a:xfrm>
          <a:prstGeom prst="rect">
            <a:avLst/>
          </a:prstGeom>
          <a:noFill/>
          <a:ln>
            <a:noFill/>
          </a:ln>
        </p:spPr>
        <p:txBody>
          <a:bodyPr anchorCtr="0" anchor="t" bIns="34275" lIns="68575" rIns="68575" wrap="square" tIns="34275">
            <a:noAutofit/>
          </a:bodyPr>
          <a:lstStyle/>
          <a:p>
            <a:pPr indent="0" lvl="0" marL="0" marR="0" rtl="0" algn="ctr">
              <a:spcBef>
                <a:spcPts val="0"/>
              </a:spcBef>
              <a:buSzPct val="25000"/>
              <a:buNone/>
            </a:pPr>
            <a:r>
              <a:rPr lang="en" sz="1400">
                <a:solidFill>
                  <a:schemeClr val="lt1"/>
                </a:solidFill>
                <a:latin typeface="Rockwell"/>
                <a:ea typeface="Rockwell"/>
                <a:cs typeface="Rockwell"/>
                <a:sym typeface="Rockwell"/>
              </a:rPr>
              <a:t>2014</a:t>
            </a:r>
          </a:p>
        </p:txBody>
      </p:sp>
      <p:sp>
        <p:nvSpPr>
          <p:cNvPr id="225" name="Shape 225"/>
          <p:cNvSpPr txBox="1"/>
          <p:nvPr/>
        </p:nvSpPr>
        <p:spPr>
          <a:xfrm>
            <a:off x="6206678" y="1271700"/>
            <a:ext cx="1311600" cy="276900"/>
          </a:xfrm>
          <a:prstGeom prst="rect">
            <a:avLst/>
          </a:prstGeom>
          <a:noFill/>
          <a:ln>
            <a:noFill/>
          </a:ln>
        </p:spPr>
        <p:txBody>
          <a:bodyPr anchorCtr="0" anchor="t" bIns="34275" lIns="68575" rIns="68575" wrap="square" tIns="34275">
            <a:noAutofit/>
          </a:bodyPr>
          <a:lstStyle/>
          <a:p>
            <a:pPr indent="0" lvl="0" marL="0" marR="0" rtl="0" algn="ctr">
              <a:spcBef>
                <a:spcPts val="0"/>
              </a:spcBef>
              <a:buSzPct val="25000"/>
              <a:buNone/>
            </a:pPr>
            <a:r>
              <a:rPr lang="en" sz="1400">
                <a:solidFill>
                  <a:schemeClr val="lt1"/>
                </a:solidFill>
                <a:latin typeface="Rockwell"/>
                <a:ea typeface="Rockwell"/>
                <a:cs typeface="Rockwell"/>
                <a:sym typeface="Rockwell"/>
              </a:rPr>
              <a:t>2015</a:t>
            </a:r>
          </a:p>
        </p:txBody>
      </p:sp>
      <p:sp>
        <p:nvSpPr>
          <p:cNvPr id="226" name="Shape 226"/>
          <p:cNvSpPr txBox="1"/>
          <p:nvPr/>
        </p:nvSpPr>
        <p:spPr>
          <a:xfrm>
            <a:off x="7526600" y="1269300"/>
            <a:ext cx="1354500" cy="276900"/>
          </a:xfrm>
          <a:prstGeom prst="rect">
            <a:avLst/>
          </a:prstGeom>
          <a:noFill/>
          <a:ln>
            <a:noFill/>
          </a:ln>
        </p:spPr>
        <p:txBody>
          <a:bodyPr anchorCtr="0" anchor="t" bIns="34275" lIns="68575" rIns="68575" wrap="square" tIns="34275">
            <a:noAutofit/>
          </a:bodyPr>
          <a:lstStyle/>
          <a:p>
            <a:pPr indent="0" lvl="0" marL="0" marR="0" rtl="0" algn="ctr">
              <a:spcBef>
                <a:spcPts val="0"/>
              </a:spcBef>
              <a:buSzPct val="25000"/>
              <a:buNone/>
            </a:pPr>
            <a:r>
              <a:rPr lang="en" sz="1400">
                <a:solidFill>
                  <a:schemeClr val="lt1"/>
                </a:solidFill>
                <a:latin typeface="Rockwell"/>
                <a:ea typeface="Rockwell"/>
                <a:cs typeface="Rockwell"/>
                <a:sym typeface="Rockwell"/>
              </a:rPr>
              <a:t>2016</a:t>
            </a:r>
          </a:p>
        </p:txBody>
      </p:sp>
      <p:sp>
        <p:nvSpPr>
          <p:cNvPr id="227" name="Shape 227"/>
          <p:cNvSpPr txBox="1"/>
          <p:nvPr/>
        </p:nvSpPr>
        <p:spPr>
          <a:xfrm>
            <a:off x="1152325" y="1564925"/>
            <a:ext cx="1153500" cy="3486600"/>
          </a:xfrm>
          <a:prstGeom prst="rect">
            <a:avLst/>
          </a:prstGeom>
          <a:solidFill>
            <a:srgbClr val="888888"/>
          </a:solidFill>
          <a:ln>
            <a:noFill/>
          </a:ln>
        </p:spPr>
        <p:txBody>
          <a:bodyPr anchorCtr="0" anchor="t" bIns="34275" lIns="68575" rIns="68575" wrap="square" tIns="34275">
            <a:noAutofit/>
          </a:bodyPr>
          <a:lstStyle/>
          <a:p>
            <a:pPr indent="0" lvl="0" marL="0" marR="0" rtl="0" algn="l">
              <a:spcBef>
                <a:spcPts val="0"/>
              </a:spcBef>
              <a:buSzPct val="25000"/>
              <a:buNone/>
            </a:pPr>
            <a:r>
              <a:rPr b="1" lang="en" sz="1100">
                <a:solidFill>
                  <a:schemeClr val="dk1"/>
                </a:solidFill>
                <a:latin typeface="Rockwell"/>
                <a:ea typeface="Rockwell"/>
                <a:cs typeface="Rockwell"/>
                <a:sym typeface="Rockwell"/>
              </a:rPr>
              <a:t>SACET formed: </a:t>
            </a:r>
            <a:r>
              <a:rPr lang="en" sz="1100">
                <a:solidFill>
                  <a:schemeClr val="dk1"/>
                </a:solidFill>
                <a:latin typeface="Rockwell"/>
                <a:ea typeface="Rockwell"/>
                <a:cs typeface="Rockwell"/>
                <a:sym typeface="Rockwell"/>
              </a:rPr>
              <a:t>Superintendent Smith forms Superintendent Advisory Committee on Enrollment &amp; Transfer, a diverse group of community representatives to provide guidance on High School System Design E&amp;T related issues</a:t>
            </a:r>
          </a:p>
        </p:txBody>
      </p:sp>
      <p:sp>
        <p:nvSpPr>
          <p:cNvPr id="228" name="Shape 228"/>
          <p:cNvSpPr txBox="1"/>
          <p:nvPr/>
        </p:nvSpPr>
        <p:spPr>
          <a:xfrm>
            <a:off x="4485450" y="1565175"/>
            <a:ext cx="1729500" cy="3486600"/>
          </a:xfrm>
          <a:prstGeom prst="rect">
            <a:avLst/>
          </a:prstGeom>
          <a:solidFill>
            <a:srgbClr val="BFBFBF"/>
          </a:solidFill>
          <a:ln>
            <a:noFill/>
          </a:ln>
        </p:spPr>
        <p:txBody>
          <a:bodyPr anchorCtr="0" anchor="t" bIns="34275" lIns="68575" rIns="68575" wrap="square" tIns="34275">
            <a:noAutofit/>
          </a:bodyPr>
          <a:lstStyle/>
          <a:p>
            <a:pPr indent="0" lvl="0" marL="0" marR="0" rtl="0" algn="l">
              <a:spcBef>
                <a:spcPts val="0"/>
              </a:spcBef>
              <a:buSzPct val="25000"/>
              <a:buNone/>
            </a:pPr>
            <a:r>
              <a:rPr b="1" lang="en" sz="1100">
                <a:solidFill>
                  <a:schemeClr val="dk1"/>
                </a:solidFill>
                <a:latin typeface="Rockwell"/>
                <a:ea typeface="Rockwell"/>
                <a:cs typeface="Rockwell"/>
                <a:sym typeface="Rockwell"/>
              </a:rPr>
              <a:t>SACET recommendations for K-8 System</a:t>
            </a:r>
            <a:r>
              <a:rPr lang="en" sz="1100">
                <a:solidFill>
                  <a:schemeClr val="dk1"/>
                </a:solidFill>
                <a:latin typeface="Rockwell"/>
                <a:ea typeface="Rockwell"/>
                <a:cs typeface="Rockwell"/>
                <a:sym typeface="Rockwell"/>
              </a:rPr>
              <a:t>: issues recommendations related to K-8 system, including recommendation to conduct  a “quality review process for focus options”</a:t>
            </a:r>
          </a:p>
          <a:p>
            <a:pPr indent="0" lvl="0" marL="0" marR="0" rtl="0" algn="l">
              <a:spcBef>
                <a:spcPts val="0"/>
              </a:spcBef>
              <a:buNone/>
            </a:pPr>
            <a:r>
              <a:t/>
            </a:r>
            <a:endParaRPr sz="1100">
              <a:solidFill>
                <a:schemeClr val="dk1"/>
              </a:solidFill>
              <a:latin typeface="Rockwell"/>
              <a:ea typeface="Rockwell"/>
              <a:cs typeface="Rockwell"/>
              <a:sym typeface="Rockwell"/>
            </a:endParaRPr>
          </a:p>
          <a:p>
            <a:pPr indent="0" lvl="0" marL="0" marR="0" rtl="0" algn="l">
              <a:spcBef>
                <a:spcPts val="0"/>
              </a:spcBef>
              <a:buSzPct val="25000"/>
              <a:buNone/>
            </a:pPr>
            <a:r>
              <a:rPr b="1" lang="en" sz="1100">
                <a:solidFill>
                  <a:schemeClr val="dk1"/>
                </a:solidFill>
                <a:latin typeface="Rockwell"/>
                <a:ea typeface="Rockwell"/>
                <a:cs typeface="Rockwell"/>
                <a:sym typeface="Rockwell"/>
              </a:rPr>
              <a:t>Superintendent endorses majority of SACET’s recommendations </a:t>
            </a:r>
            <a:r>
              <a:rPr lang="en" sz="1100">
                <a:solidFill>
                  <a:schemeClr val="dk1"/>
                </a:solidFill>
                <a:latin typeface="Rockwell"/>
                <a:ea typeface="Rockwell"/>
                <a:cs typeface="Rockwell"/>
                <a:sym typeface="Rockwell"/>
              </a:rPr>
              <a:t>but asks that alternative programs and DLI programs be included in the “education options review”</a:t>
            </a:r>
          </a:p>
        </p:txBody>
      </p:sp>
      <p:sp>
        <p:nvSpPr>
          <p:cNvPr id="229" name="Shape 229"/>
          <p:cNvSpPr txBox="1"/>
          <p:nvPr/>
        </p:nvSpPr>
        <p:spPr>
          <a:xfrm>
            <a:off x="6214900" y="1564950"/>
            <a:ext cx="1311600" cy="3486600"/>
          </a:xfrm>
          <a:prstGeom prst="rect">
            <a:avLst/>
          </a:prstGeom>
          <a:solidFill>
            <a:srgbClr val="888888"/>
          </a:solidFill>
          <a:ln>
            <a:noFill/>
          </a:ln>
        </p:spPr>
        <p:txBody>
          <a:bodyPr anchorCtr="0" anchor="t" bIns="34275" lIns="68575" rIns="68575" wrap="square" tIns="34275">
            <a:noAutofit/>
          </a:bodyPr>
          <a:lstStyle/>
          <a:p>
            <a:pPr indent="0" lvl="0" marL="0" marR="0" rtl="0" algn="l">
              <a:spcBef>
                <a:spcPts val="0"/>
              </a:spcBef>
              <a:buSzPct val="25000"/>
              <a:buNone/>
            </a:pPr>
            <a:r>
              <a:rPr b="1" lang="en" sz="1100">
                <a:solidFill>
                  <a:schemeClr val="dk1"/>
                </a:solidFill>
                <a:latin typeface="Rockwell"/>
                <a:ea typeface="Rockwell"/>
                <a:cs typeface="Rockwell"/>
                <a:sym typeface="Rockwell"/>
              </a:rPr>
              <a:t>Education Options Review committee launched </a:t>
            </a:r>
            <a:r>
              <a:rPr lang="en" sz="1100">
                <a:solidFill>
                  <a:schemeClr val="dk1"/>
                </a:solidFill>
                <a:latin typeface="Rockwell"/>
                <a:ea typeface="Rockwell"/>
                <a:cs typeface="Rockwell"/>
                <a:sym typeface="Rockwell"/>
              </a:rPr>
              <a:t>conducts initial analysis, including sites visits, and data review of education options; also revises tool and collects  “plan of operations” from every Education Option school/program </a:t>
            </a:r>
          </a:p>
          <a:p>
            <a:pPr indent="0" lvl="0" marL="0" marR="0" rtl="0" algn="l">
              <a:spcBef>
                <a:spcPts val="0"/>
              </a:spcBef>
              <a:buNone/>
            </a:pPr>
            <a:r>
              <a:t/>
            </a:r>
            <a:endParaRPr sz="1100">
              <a:solidFill>
                <a:schemeClr val="dk1"/>
              </a:solidFill>
              <a:latin typeface="Rockwell"/>
              <a:ea typeface="Rockwell"/>
              <a:cs typeface="Rockwell"/>
              <a:sym typeface="Rockwell"/>
            </a:endParaRPr>
          </a:p>
          <a:p>
            <a:pPr indent="0" lvl="0" marL="0" marR="0" rtl="0" algn="l">
              <a:spcBef>
                <a:spcPts val="0"/>
              </a:spcBef>
              <a:buNone/>
            </a:pPr>
            <a:r>
              <a:t/>
            </a:r>
            <a:endParaRPr sz="1100">
              <a:solidFill>
                <a:schemeClr val="dk1"/>
              </a:solidFill>
              <a:latin typeface="Rockwell"/>
              <a:ea typeface="Rockwell"/>
              <a:cs typeface="Rockwell"/>
              <a:sym typeface="Rockwell"/>
            </a:endParaRPr>
          </a:p>
          <a:p>
            <a:pPr indent="0" lvl="0" marL="0" marR="0" rtl="0" algn="l">
              <a:spcBef>
                <a:spcPts val="0"/>
              </a:spcBef>
              <a:buNone/>
            </a:pPr>
            <a:r>
              <a:t/>
            </a:r>
            <a:endParaRPr sz="1100">
              <a:solidFill>
                <a:schemeClr val="dk1"/>
              </a:solidFill>
              <a:latin typeface="Rockwell"/>
              <a:ea typeface="Rockwell"/>
              <a:cs typeface="Rockwell"/>
              <a:sym typeface="Rockwell"/>
            </a:endParaRPr>
          </a:p>
          <a:p>
            <a:pPr indent="0" lvl="0" marL="0" marR="0" rtl="0" algn="l">
              <a:spcBef>
                <a:spcPts val="0"/>
              </a:spcBef>
              <a:buNone/>
            </a:pPr>
            <a:r>
              <a:t/>
            </a:r>
            <a:endParaRPr sz="1100">
              <a:solidFill>
                <a:schemeClr val="dk1"/>
              </a:solidFill>
              <a:latin typeface="Rockwell"/>
              <a:ea typeface="Rockwell"/>
              <a:cs typeface="Rockwell"/>
              <a:sym typeface="Rockwell"/>
            </a:endParaRPr>
          </a:p>
        </p:txBody>
      </p:sp>
      <p:sp>
        <p:nvSpPr>
          <p:cNvPr id="230" name="Shape 230"/>
          <p:cNvSpPr txBox="1"/>
          <p:nvPr/>
        </p:nvSpPr>
        <p:spPr>
          <a:xfrm>
            <a:off x="188325" y="1565100"/>
            <a:ext cx="961800" cy="3486600"/>
          </a:xfrm>
          <a:prstGeom prst="rect">
            <a:avLst/>
          </a:prstGeom>
          <a:solidFill>
            <a:srgbClr val="BFBFBF"/>
          </a:solidFill>
          <a:ln>
            <a:noFill/>
          </a:ln>
        </p:spPr>
        <p:txBody>
          <a:bodyPr anchorCtr="0" anchor="t" bIns="34275" lIns="68575" rIns="68575" wrap="square" tIns="34275">
            <a:noAutofit/>
          </a:bodyPr>
          <a:lstStyle/>
          <a:p>
            <a:pPr indent="0" lvl="0" marL="0" marR="0" rtl="0" algn="l">
              <a:spcBef>
                <a:spcPts val="0"/>
              </a:spcBef>
              <a:buSzPct val="25000"/>
              <a:buNone/>
            </a:pPr>
            <a:r>
              <a:rPr b="1" lang="en" sz="1100">
                <a:solidFill>
                  <a:schemeClr val="dk1"/>
                </a:solidFill>
                <a:latin typeface="Rockwell"/>
                <a:ea typeface="Rockwell"/>
                <a:cs typeface="Rockwell"/>
                <a:sym typeface="Rockwell"/>
              </a:rPr>
              <a:t>Education Options Policy </a:t>
            </a:r>
            <a:r>
              <a:rPr lang="en" sz="1100">
                <a:solidFill>
                  <a:schemeClr val="dk1"/>
                </a:solidFill>
                <a:latin typeface="Rockwell"/>
                <a:ea typeface="Rockwell"/>
                <a:cs typeface="Rockwell"/>
                <a:sym typeface="Rockwell"/>
              </a:rPr>
              <a:t>created.</a:t>
            </a:r>
          </a:p>
          <a:p>
            <a:pPr indent="0" lvl="0" marL="0" marR="0" rtl="0" algn="l">
              <a:spcBef>
                <a:spcPts val="0"/>
              </a:spcBef>
              <a:buSzPct val="25000"/>
              <a:buNone/>
            </a:pPr>
            <a:r>
              <a:rPr lang="en" sz="1100">
                <a:solidFill>
                  <a:schemeClr val="dk1"/>
                </a:solidFill>
                <a:latin typeface="Rockwell"/>
                <a:ea typeface="Rockwell"/>
                <a:cs typeface="Rockwell"/>
                <a:sym typeface="Rockwell"/>
              </a:rPr>
              <a:t>Policy states that the district must have a review process for education options.</a:t>
            </a:r>
          </a:p>
        </p:txBody>
      </p:sp>
      <p:sp>
        <p:nvSpPr>
          <p:cNvPr id="231" name="Shape 231"/>
          <p:cNvSpPr txBox="1"/>
          <p:nvPr/>
        </p:nvSpPr>
        <p:spPr>
          <a:xfrm>
            <a:off x="186199" y="1296025"/>
            <a:ext cx="961800" cy="276900"/>
          </a:xfrm>
          <a:prstGeom prst="rect">
            <a:avLst/>
          </a:prstGeom>
          <a:noFill/>
          <a:ln>
            <a:noFill/>
          </a:ln>
        </p:spPr>
        <p:txBody>
          <a:bodyPr anchorCtr="0" anchor="t" bIns="34275" lIns="68575" rIns="68575" wrap="square" tIns="34275">
            <a:noAutofit/>
          </a:bodyPr>
          <a:lstStyle/>
          <a:p>
            <a:pPr indent="0" lvl="0" marL="0" marR="0" rtl="0" algn="ctr">
              <a:spcBef>
                <a:spcPts val="0"/>
              </a:spcBef>
              <a:buSzPct val="25000"/>
              <a:buNone/>
            </a:pPr>
            <a:r>
              <a:rPr lang="en" sz="1400">
                <a:solidFill>
                  <a:schemeClr val="lt1"/>
                </a:solidFill>
                <a:latin typeface="Rockwell"/>
                <a:ea typeface="Rockwell"/>
                <a:cs typeface="Rockwell"/>
                <a:sym typeface="Rockwell"/>
              </a:rPr>
              <a:t>2004</a:t>
            </a:r>
          </a:p>
        </p:txBody>
      </p:sp>
      <p:sp>
        <p:nvSpPr>
          <p:cNvPr id="232" name="Shape 232"/>
          <p:cNvSpPr txBox="1"/>
          <p:nvPr/>
        </p:nvSpPr>
        <p:spPr>
          <a:xfrm>
            <a:off x="3644600" y="1269300"/>
            <a:ext cx="840900" cy="276900"/>
          </a:xfrm>
          <a:prstGeom prst="rect">
            <a:avLst/>
          </a:prstGeom>
          <a:noFill/>
          <a:ln>
            <a:noFill/>
          </a:ln>
        </p:spPr>
        <p:txBody>
          <a:bodyPr anchorCtr="0" anchor="t" bIns="34275" lIns="68575" rIns="68575" wrap="square" tIns="34275">
            <a:noAutofit/>
          </a:bodyPr>
          <a:lstStyle/>
          <a:p>
            <a:pPr indent="0" lvl="0" marL="0" marR="0" rtl="0" algn="ctr">
              <a:spcBef>
                <a:spcPts val="0"/>
              </a:spcBef>
              <a:buSzPct val="25000"/>
              <a:buNone/>
            </a:pPr>
            <a:r>
              <a:rPr lang="en" sz="1400">
                <a:solidFill>
                  <a:schemeClr val="lt1"/>
                </a:solidFill>
                <a:latin typeface="Rockwell"/>
                <a:ea typeface="Rockwell"/>
                <a:cs typeface="Rockwell"/>
                <a:sym typeface="Rockwell"/>
              </a:rPr>
              <a:t>2013</a:t>
            </a:r>
          </a:p>
        </p:txBody>
      </p:sp>
      <p:sp>
        <p:nvSpPr>
          <p:cNvPr id="233" name="Shape 233"/>
          <p:cNvSpPr txBox="1"/>
          <p:nvPr/>
        </p:nvSpPr>
        <p:spPr>
          <a:xfrm>
            <a:off x="2332977" y="1276625"/>
            <a:ext cx="1311600" cy="276900"/>
          </a:xfrm>
          <a:prstGeom prst="rect">
            <a:avLst/>
          </a:prstGeom>
          <a:noFill/>
          <a:ln>
            <a:noFill/>
          </a:ln>
        </p:spPr>
        <p:txBody>
          <a:bodyPr anchorCtr="0" anchor="t" bIns="34275" lIns="68575" rIns="68575" wrap="square" tIns="34275">
            <a:noAutofit/>
          </a:bodyPr>
          <a:lstStyle/>
          <a:p>
            <a:pPr indent="0" lvl="0" marL="0" marR="0" rtl="0" algn="ctr">
              <a:spcBef>
                <a:spcPts val="0"/>
              </a:spcBef>
              <a:buSzPct val="25000"/>
              <a:buNone/>
            </a:pPr>
            <a:r>
              <a:rPr lang="en" sz="1400">
                <a:solidFill>
                  <a:schemeClr val="lt1"/>
                </a:solidFill>
                <a:latin typeface="Rockwell"/>
                <a:ea typeface="Rockwell"/>
                <a:cs typeface="Rockwell"/>
                <a:sym typeface="Rockwell"/>
              </a:rPr>
              <a:t>2011</a:t>
            </a:r>
          </a:p>
        </p:txBody>
      </p:sp>
      <p:sp>
        <p:nvSpPr>
          <p:cNvPr id="234" name="Shape 234"/>
          <p:cNvSpPr txBox="1"/>
          <p:nvPr/>
        </p:nvSpPr>
        <p:spPr>
          <a:xfrm>
            <a:off x="2303725" y="1565175"/>
            <a:ext cx="1354500" cy="3486600"/>
          </a:xfrm>
          <a:prstGeom prst="rect">
            <a:avLst/>
          </a:prstGeom>
          <a:solidFill>
            <a:srgbClr val="BFBFBF"/>
          </a:solidFill>
          <a:ln>
            <a:noFill/>
          </a:ln>
        </p:spPr>
        <p:txBody>
          <a:bodyPr anchorCtr="0" anchor="t" bIns="34275" lIns="68575" rIns="68575" wrap="square" tIns="34275">
            <a:noAutofit/>
          </a:bodyPr>
          <a:lstStyle/>
          <a:p>
            <a:pPr indent="0" lvl="0" marL="0" marR="0" rtl="0" algn="l">
              <a:spcBef>
                <a:spcPts val="0"/>
              </a:spcBef>
              <a:buSzPct val="25000"/>
              <a:buNone/>
            </a:pPr>
            <a:r>
              <a:rPr b="1" lang="en" sz="1100">
                <a:solidFill>
                  <a:schemeClr val="dk1"/>
                </a:solidFill>
                <a:latin typeface="Rockwell"/>
                <a:ea typeface="Rockwell"/>
                <a:cs typeface="Rockwell"/>
                <a:sym typeface="Rockwell"/>
              </a:rPr>
              <a:t>Racial Educational Equity Policy</a:t>
            </a:r>
            <a:r>
              <a:rPr lang="en" sz="1100">
                <a:solidFill>
                  <a:schemeClr val="dk1"/>
                </a:solidFill>
                <a:latin typeface="Rockwell"/>
                <a:ea typeface="Rockwell"/>
                <a:cs typeface="Rockwell"/>
                <a:sym typeface="Rockwell"/>
              </a:rPr>
              <a:t> </a:t>
            </a:r>
            <a:r>
              <a:rPr b="1" lang="en" sz="1100">
                <a:solidFill>
                  <a:schemeClr val="dk1"/>
                </a:solidFill>
                <a:latin typeface="Rockwell"/>
                <a:ea typeface="Rockwell"/>
                <a:cs typeface="Rockwell"/>
                <a:sym typeface="Rockwell"/>
              </a:rPr>
              <a:t>approved</a:t>
            </a:r>
            <a:r>
              <a:rPr lang="en" sz="1100">
                <a:solidFill>
                  <a:schemeClr val="dk1"/>
                </a:solidFill>
                <a:latin typeface="Rockwell"/>
                <a:ea typeface="Rockwell"/>
                <a:cs typeface="Rockwell"/>
                <a:sym typeface="Rockwell"/>
              </a:rPr>
              <a:t>. The policy calls out race-based disparities in schools, identifies the district's role in erasing them and holds up high expectations to ensure that all students reach their academic potential.</a:t>
            </a:r>
          </a:p>
        </p:txBody>
      </p:sp>
      <p:sp>
        <p:nvSpPr>
          <p:cNvPr id="235" name="Shape 235"/>
          <p:cNvSpPr txBox="1"/>
          <p:nvPr/>
        </p:nvSpPr>
        <p:spPr>
          <a:xfrm>
            <a:off x="3644600" y="1564925"/>
            <a:ext cx="855600" cy="3486600"/>
          </a:xfrm>
          <a:prstGeom prst="rect">
            <a:avLst/>
          </a:prstGeom>
          <a:solidFill>
            <a:srgbClr val="888888"/>
          </a:solidFill>
          <a:ln>
            <a:noFill/>
          </a:ln>
        </p:spPr>
        <p:txBody>
          <a:bodyPr anchorCtr="0" anchor="t" bIns="34275" lIns="68575" rIns="68575" wrap="square" tIns="34275">
            <a:noAutofit/>
          </a:bodyPr>
          <a:lstStyle/>
          <a:p>
            <a:pPr indent="0" lvl="0" marL="0" marR="0" rtl="0" algn="l">
              <a:spcBef>
                <a:spcPts val="0"/>
              </a:spcBef>
              <a:buSzPct val="25000"/>
              <a:buNone/>
            </a:pPr>
            <a:r>
              <a:rPr b="1" lang="en" sz="1100">
                <a:solidFill>
                  <a:schemeClr val="dk1"/>
                </a:solidFill>
                <a:latin typeface="Rockwell"/>
                <a:ea typeface="Rockwell"/>
                <a:cs typeface="Rockwell"/>
                <a:sym typeface="Rockwell"/>
              </a:rPr>
              <a:t>DLI expansion plan</a:t>
            </a:r>
          </a:p>
          <a:p>
            <a:pPr indent="0" lvl="0" marL="0" marR="0" rtl="0" algn="l">
              <a:spcBef>
                <a:spcPts val="0"/>
              </a:spcBef>
              <a:buSzPct val="25000"/>
              <a:buNone/>
            </a:pPr>
            <a:r>
              <a:rPr lang="en" sz="1100">
                <a:solidFill>
                  <a:schemeClr val="dk1"/>
                </a:solidFill>
                <a:latin typeface="Rockwell"/>
                <a:ea typeface="Rockwell"/>
                <a:cs typeface="Rockwell"/>
                <a:sym typeface="Rockwell"/>
              </a:rPr>
              <a:t>Approved by board.</a:t>
            </a:r>
          </a:p>
        </p:txBody>
      </p:sp>
      <p:sp>
        <p:nvSpPr>
          <p:cNvPr id="236" name="Shape 236"/>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41" name="Shape 241"/>
        <p:cNvGrpSpPr/>
        <p:nvPr/>
      </p:nvGrpSpPr>
      <p:grpSpPr>
        <a:xfrm>
          <a:off x="0" y="0"/>
          <a:ext cx="0" cy="0"/>
          <a:chOff x="0" y="0"/>
          <a:chExt cx="0" cy="0"/>
        </a:xfrm>
      </p:grpSpPr>
      <p:sp>
        <p:nvSpPr>
          <p:cNvPr id="242" name="Shape 242"/>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243" name="Shape 243"/>
          <p:cNvSpPr txBox="1"/>
          <p:nvPr>
            <p:ph type="title"/>
          </p:nvPr>
        </p:nvSpPr>
        <p:spPr>
          <a:xfrm>
            <a:off x="377925" y="851725"/>
            <a:ext cx="8405700" cy="2796000"/>
          </a:xfrm>
          <a:prstGeom prst="rect">
            <a:avLst/>
          </a:prstGeom>
        </p:spPr>
        <p:txBody>
          <a:bodyPr anchorCtr="0" anchor="ctr" bIns="68575" lIns="68575" rIns="68575" wrap="square" tIns="68575">
            <a:noAutofit/>
          </a:bodyPr>
          <a:lstStyle/>
          <a:p>
            <a:pPr lvl="0" rtl="0" algn="ctr">
              <a:spcBef>
                <a:spcPts val="0"/>
              </a:spcBef>
              <a:buNone/>
            </a:pPr>
            <a:r>
              <a:rPr lang="en" sz="6000">
                <a:solidFill>
                  <a:srgbClr val="FFFFFF"/>
                </a:solidFill>
              </a:rPr>
              <a:t>Do you know?  </a:t>
            </a:r>
          </a:p>
          <a:p>
            <a:pPr lvl="0" rtl="0" algn="ctr">
              <a:spcBef>
                <a:spcPts val="0"/>
              </a:spcBef>
              <a:buNone/>
            </a:pPr>
            <a:r>
              <a:t/>
            </a:r>
            <a:endParaRPr sz="4800">
              <a:solidFill>
                <a:srgbClr val="FFFFFF"/>
              </a:solidFill>
            </a:endParaRPr>
          </a:p>
          <a:p>
            <a:pPr lvl="0" rtl="0" algn="ctr">
              <a:spcBef>
                <a:spcPts val="0"/>
              </a:spcBef>
              <a:buNone/>
            </a:pPr>
            <a:r>
              <a:rPr lang="en">
                <a:solidFill>
                  <a:srgbClr val="FFFFFF"/>
                </a:solidFill>
              </a:rPr>
              <a:t>Who are Ed Options?</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8" name="Shape 248"/>
        <p:cNvGrpSpPr/>
        <p:nvPr/>
      </p:nvGrpSpPr>
      <p:grpSpPr>
        <a:xfrm>
          <a:off x="0" y="0"/>
          <a:ext cx="0" cy="0"/>
          <a:chOff x="0" y="0"/>
          <a:chExt cx="0" cy="0"/>
        </a:xfrm>
      </p:grpSpPr>
      <p:sp>
        <p:nvSpPr>
          <p:cNvPr id="249" name="Shape 249"/>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250" name="Shape 250"/>
          <p:cNvSpPr txBox="1"/>
          <p:nvPr>
            <p:ph type="title"/>
          </p:nvPr>
        </p:nvSpPr>
        <p:spPr>
          <a:xfrm>
            <a:off x="174675" y="0"/>
            <a:ext cx="8788800" cy="8865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t/>
            </a:r>
            <a:endParaRPr sz="3600"/>
          </a:p>
          <a:p>
            <a:pPr indent="0" lvl="0" marL="0" marR="0" rtl="0" algn="l">
              <a:lnSpc>
                <a:spcPct val="90000"/>
              </a:lnSpc>
              <a:spcBef>
                <a:spcPts val="0"/>
              </a:spcBef>
              <a:buSzPct val="25000"/>
              <a:buFont typeface="Rokkitt"/>
              <a:buNone/>
            </a:pPr>
            <a:r>
              <a:rPr b="0" i="0" lang="en" sz="3600" u="none" cap="none" strike="noStrike">
                <a:latin typeface="Rokkitt"/>
                <a:ea typeface="Rokkitt"/>
                <a:cs typeface="Rokkitt"/>
                <a:sym typeface="Rokkitt"/>
              </a:rPr>
              <a:t>Education </a:t>
            </a:r>
            <a:r>
              <a:rPr lang="en" sz="3600"/>
              <a:t>Options Committee Overview</a:t>
            </a:r>
          </a:p>
          <a:p>
            <a:pPr indent="0" lvl="0" marL="0" marR="0" rtl="0" algn="l">
              <a:lnSpc>
                <a:spcPct val="90000"/>
              </a:lnSpc>
              <a:spcBef>
                <a:spcPts val="0"/>
              </a:spcBef>
              <a:buSzPct val="25000"/>
              <a:buFont typeface="Rokkitt"/>
              <a:buNone/>
            </a:pPr>
            <a:r>
              <a:t/>
            </a:r>
            <a:endParaRPr b="0" i="0" sz="3600" u="none" cap="none" strike="noStrike">
              <a:latin typeface="Rokkitt"/>
              <a:ea typeface="Rokkitt"/>
              <a:cs typeface="Rokkitt"/>
              <a:sym typeface="Rokkitt"/>
            </a:endParaRPr>
          </a:p>
        </p:txBody>
      </p:sp>
      <p:sp>
        <p:nvSpPr>
          <p:cNvPr id="251" name="Shape 251"/>
          <p:cNvSpPr txBox="1"/>
          <p:nvPr>
            <p:ph idx="1" type="body"/>
          </p:nvPr>
        </p:nvSpPr>
        <p:spPr>
          <a:xfrm>
            <a:off x="354711" y="964265"/>
            <a:ext cx="7543800" cy="3217210"/>
          </a:xfrm>
          <a:prstGeom prst="rect">
            <a:avLst/>
          </a:prstGeom>
          <a:noFill/>
          <a:ln>
            <a:noFill/>
          </a:ln>
        </p:spPr>
        <p:txBody>
          <a:bodyPr anchorCtr="0" anchor="t" bIns="34275" lIns="68575" rIns="68575" wrap="square" tIns="34275">
            <a:noAutofit/>
          </a:bodyPr>
          <a:lstStyle/>
          <a:p>
            <a:pPr indent="0" lvl="0" marL="0" marR="0" rtl="0" algn="l">
              <a:lnSpc>
                <a:spcPct val="90000"/>
              </a:lnSpc>
              <a:spcBef>
                <a:spcPts val="0"/>
              </a:spcBef>
              <a:spcAft>
                <a:spcPts val="0"/>
              </a:spcAft>
              <a:buClr>
                <a:srgbClr val="9E3611"/>
              </a:buClr>
              <a:buSzPct val="25000"/>
              <a:buFont typeface="Noto Sans Symbols"/>
              <a:buNone/>
            </a:pPr>
            <a:r>
              <a:rPr b="1" i="0" lang="en" sz="1400" u="none" cap="none" strike="noStrike">
                <a:solidFill>
                  <a:schemeClr val="dk1"/>
                </a:solidFill>
                <a:latin typeface="Rokkitt"/>
                <a:ea typeface="Rokkitt"/>
                <a:cs typeface="Rokkitt"/>
                <a:sym typeface="Rokkitt"/>
              </a:rPr>
              <a:t>Initial Charge</a:t>
            </a:r>
          </a:p>
          <a:p>
            <a:pPr indent="-152400" lvl="0" marL="139700" marR="0" rtl="0" algn="l">
              <a:lnSpc>
                <a:spcPct val="90000"/>
              </a:lnSpc>
              <a:spcBef>
                <a:spcPts val="900"/>
              </a:spcBef>
              <a:spcAft>
                <a:spcPts val="0"/>
              </a:spcAft>
              <a:buClr>
                <a:srgbClr val="9E3611"/>
              </a:buClr>
              <a:buSzPct val="100000"/>
              <a:buFont typeface="Rokkitt"/>
              <a:buChar char="▪"/>
            </a:pPr>
            <a:r>
              <a:rPr b="0" i="0" lang="en" sz="1400" u="none" cap="none" strike="noStrike">
                <a:solidFill>
                  <a:schemeClr val="dk1"/>
                </a:solidFill>
                <a:latin typeface="Rokkitt"/>
                <a:ea typeface="Rokkitt"/>
                <a:cs typeface="Rokkitt"/>
                <a:sym typeface="Rokkitt"/>
              </a:rPr>
              <a:t>Define the desired purpose and goals of education options</a:t>
            </a:r>
          </a:p>
          <a:p>
            <a:pPr indent="-152400" lvl="0" marL="139700" marR="0" rtl="0" algn="l">
              <a:lnSpc>
                <a:spcPct val="90000"/>
              </a:lnSpc>
              <a:spcBef>
                <a:spcPts val="900"/>
              </a:spcBef>
              <a:spcAft>
                <a:spcPts val="0"/>
              </a:spcAft>
              <a:buClr>
                <a:srgbClr val="9E3611"/>
              </a:buClr>
              <a:buSzPct val="100000"/>
              <a:buFont typeface="Rokkitt"/>
              <a:buChar char="▪"/>
            </a:pPr>
            <a:r>
              <a:rPr b="0" i="0" lang="en" sz="1400" u="none" cap="none" strike="noStrike">
                <a:solidFill>
                  <a:schemeClr val="dk1"/>
                </a:solidFill>
                <a:latin typeface="Rokkitt"/>
                <a:ea typeface="Rokkitt"/>
                <a:cs typeface="Rokkitt"/>
                <a:sym typeface="Rokkitt"/>
              </a:rPr>
              <a:t>Establish an ongoing process for reviewing educational options</a:t>
            </a:r>
          </a:p>
          <a:p>
            <a:pPr indent="-165100" lvl="1" marL="342900" marR="0" rtl="0" algn="l">
              <a:lnSpc>
                <a:spcPct val="90000"/>
              </a:lnSpc>
              <a:spcBef>
                <a:spcPts val="300"/>
              </a:spcBef>
              <a:spcAft>
                <a:spcPts val="0"/>
              </a:spcAft>
              <a:buClr>
                <a:srgbClr val="9E3611"/>
              </a:buClr>
              <a:buSzPct val="100000"/>
              <a:buFont typeface="Rokkitt"/>
              <a:buChar char="▪"/>
            </a:pPr>
            <a:r>
              <a:rPr b="0" i="0" lang="en" u="none" cap="none" strike="noStrike">
                <a:solidFill>
                  <a:schemeClr val="dk1"/>
                </a:solidFill>
                <a:latin typeface="Rokkitt"/>
                <a:ea typeface="Rokkitt"/>
                <a:cs typeface="Rokkitt"/>
                <a:sym typeface="Rokkitt"/>
              </a:rPr>
              <a:t>Evaluation process</a:t>
            </a:r>
          </a:p>
          <a:p>
            <a:pPr indent="-165100" lvl="1" marL="342900" marR="0" rtl="0" algn="l">
              <a:lnSpc>
                <a:spcPct val="90000"/>
              </a:lnSpc>
              <a:spcBef>
                <a:spcPts val="500"/>
              </a:spcBef>
              <a:spcAft>
                <a:spcPts val="0"/>
              </a:spcAft>
              <a:buClr>
                <a:srgbClr val="9E3611"/>
              </a:buClr>
              <a:buSzPct val="100000"/>
              <a:buFont typeface="Rokkitt"/>
              <a:buChar char="▪"/>
            </a:pPr>
            <a:r>
              <a:rPr b="0" i="0" lang="en" u="none" cap="none" strike="noStrike">
                <a:solidFill>
                  <a:schemeClr val="dk1"/>
                </a:solidFill>
                <a:latin typeface="Rokkitt"/>
                <a:ea typeface="Rokkitt"/>
                <a:cs typeface="Rokkitt"/>
                <a:sym typeface="Rokkitt"/>
              </a:rPr>
              <a:t>Measures of success</a:t>
            </a:r>
          </a:p>
          <a:p>
            <a:pPr indent="-152400" lvl="0" marL="139700" marR="0" rtl="0" algn="l">
              <a:lnSpc>
                <a:spcPct val="90000"/>
              </a:lnSpc>
              <a:spcBef>
                <a:spcPts val="1100"/>
              </a:spcBef>
              <a:spcAft>
                <a:spcPts val="0"/>
              </a:spcAft>
              <a:buClr>
                <a:srgbClr val="9E3611"/>
              </a:buClr>
              <a:buSzPct val="100000"/>
              <a:buFont typeface="Rokkitt"/>
              <a:buChar char="▪"/>
            </a:pPr>
            <a:r>
              <a:rPr b="0" i="0" lang="en" sz="1400" u="none" cap="none" strike="noStrike">
                <a:solidFill>
                  <a:schemeClr val="dk1"/>
                </a:solidFill>
                <a:latin typeface="Rokkitt"/>
                <a:ea typeface="Rokkitt"/>
                <a:cs typeface="Rokkitt"/>
                <a:sym typeface="Rokkitt"/>
              </a:rPr>
              <a:t>Align our work with the racial educational equity policy</a:t>
            </a:r>
          </a:p>
          <a:p>
            <a:pPr indent="-152400" lvl="0" marL="139700" marR="0" rtl="0" algn="l">
              <a:lnSpc>
                <a:spcPct val="90000"/>
              </a:lnSpc>
              <a:spcBef>
                <a:spcPts val="900"/>
              </a:spcBef>
              <a:spcAft>
                <a:spcPts val="0"/>
              </a:spcAft>
              <a:buClr>
                <a:srgbClr val="9E3611"/>
              </a:buClr>
              <a:buSzPct val="100000"/>
              <a:buFont typeface="Rokkitt"/>
              <a:buChar char="▪"/>
            </a:pPr>
            <a:r>
              <a:rPr b="0" i="0" lang="en" sz="1400" u="none" cap="none" strike="noStrike">
                <a:solidFill>
                  <a:schemeClr val="dk1"/>
                </a:solidFill>
                <a:latin typeface="Rokkitt"/>
                <a:ea typeface="Rokkitt"/>
                <a:cs typeface="Rokkitt"/>
                <a:sym typeface="Rokkitt"/>
              </a:rPr>
              <a:t>Develop recommendations </a:t>
            </a:r>
          </a:p>
          <a:p>
            <a:pPr indent="0" lvl="0" marL="0" marR="0" rtl="0" algn="l">
              <a:lnSpc>
                <a:spcPct val="90000"/>
              </a:lnSpc>
              <a:spcBef>
                <a:spcPts val="900"/>
              </a:spcBef>
              <a:spcAft>
                <a:spcPts val="0"/>
              </a:spcAft>
              <a:buClr>
                <a:srgbClr val="9E3611"/>
              </a:buClr>
              <a:buSzPct val="25000"/>
              <a:buFont typeface="Noto Sans Symbols"/>
              <a:buNone/>
            </a:pPr>
            <a:r>
              <a:rPr b="1" i="0" lang="en" sz="1400" u="none" cap="none" strike="noStrike">
                <a:solidFill>
                  <a:schemeClr val="dk1"/>
                </a:solidFill>
                <a:latin typeface="Rokkitt"/>
                <a:ea typeface="Rokkitt"/>
                <a:cs typeface="Rokkitt"/>
                <a:sym typeface="Rokkitt"/>
              </a:rPr>
              <a:t>Included in Scope: </a:t>
            </a:r>
          </a:p>
          <a:p>
            <a:pPr indent="-152400" lvl="0" marL="139700" marR="0" rtl="0" algn="l">
              <a:lnSpc>
                <a:spcPct val="90000"/>
              </a:lnSpc>
              <a:spcBef>
                <a:spcPts val="900"/>
              </a:spcBef>
              <a:spcAft>
                <a:spcPts val="0"/>
              </a:spcAft>
              <a:buClr>
                <a:srgbClr val="9E3611"/>
              </a:buClr>
              <a:buSzPct val="100000"/>
              <a:buFont typeface="Rokkitt"/>
              <a:buChar char="▪"/>
            </a:pPr>
            <a:r>
              <a:rPr b="0" i="0" lang="en" sz="1400" u="none" cap="none" strike="noStrike">
                <a:solidFill>
                  <a:schemeClr val="dk1"/>
                </a:solidFill>
                <a:latin typeface="Rokkitt"/>
                <a:ea typeface="Rokkitt"/>
                <a:cs typeface="Rokkitt"/>
                <a:sym typeface="Rokkitt"/>
              </a:rPr>
              <a:t>In-District Alternatives</a:t>
            </a:r>
          </a:p>
          <a:p>
            <a:pPr indent="-152400" lvl="0" marL="139700" marR="0" rtl="0" algn="l">
              <a:lnSpc>
                <a:spcPct val="90000"/>
              </a:lnSpc>
              <a:spcBef>
                <a:spcPts val="900"/>
              </a:spcBef>
              <a:spcAft>
                <a:spcPts val="0"/>
              </a:spcAft>
              <a:buClr>
                <a:srgbClr val="9E3611"/>
              </a:buClr>
              <a:buSzPct val="100000"/>
              <a:buFont typeface="Rokkitt"/>
              <a:buChar char="▪"/>
            </a:pPr>
            <a:r>
              <a:rPr b="0" i="0" lang="en" sz="1400" u="none" cap="none" strike="noStrike">
                <a:solidFill>
                  <a:schemeClr val="dk1"/>
                </a:solidFill>
                <a:latin typeface="Rokkitt"/>
                <a:ea typeface="Rokkitt"/>
                <a:cs typeface="Rokkitt"/>
                <a:sym typeface="Rokkitt"/>
              </a:rPr>
              <a:t>Thematic Focus options</a:t>
            </a:r>
          </a:p>
          <a:p>
            <a:pPr indent="-152400" lvl="0" marL="139700" marR="0" rtl="0" algn="l">
              <a:lnSpc>
                <a:spcPct val="90000"/>
              </a:lnSpc>
              <a:spcBef>
                <a:spcPts val="900"/>
              </a:spcBef>
              <a:buClr>
                <a:srgbClr val="9E3611"/>
              </a:buClr>
              <a:buSzPct val="100000"/>
              <a:buFont typeface="Rokkitt"/>
              <a:buChar char="▪"/>
            </a:pPr>
            <a:r>
              <a:rPr b="0" i="0" lang="en" sz="1400" u="none" cap="none" strike="noStrike">
                <a:solidFill>
                  <a:schemeClr val="dk1"/>
                </a:solidFill>
                <a:latin typeface="Rokkitt"/>
                <a:ea typeface="Rokkitt"/>
                <a:cs typeface="Rokkitt"/>
                <a:sym typeface="Rokkitt"/>
              </a:rPr>
              <a:t>Dual language immersions schools</a:t>
            </a:r>
          </a:p>
        </p:txBody>
      </p:sp>
      <p:sp>
        <p:nvSpPr>
          <p:cNvPr id="252" name="Shape 252"/>
          <p:cNvSpPr/>
          <p:nvPr/>
        </p:nvSpPr>
        <p:spPr>
          <a:xfrm>
            <a:off x="354711" y="4493675"/>
            <a:ext cx="8242800" cy="484800"/>
          </a:xfrm>
          <a:prstGeom prst="rect">
            <a:avLst/>
          </a:prstGeom>
          <a:noFill/>
          <a:ln>
            <a:noFill/>
          </a:ln>
        </p:spPr>
        <p:txBody>
          <a:bodyPr anchorCtr="0" anchor="t" bIns="34275" lIns="68575" rIns="68575" wrap="square" tIns="34275">
            <a:noAutofit/>
          </a:bodyPr>
          <a:lstStyle/>
          <a:p>
            <a:pPr indent="0" lvl="0" marL="0" marR="0" rtl="0" algn="l">
              <a:spcBef>
                <a:spcPts val="0"/>
              </a:spcBef>
              <a:buSzPct val="25000"/>
              <a:buNone/>
            </a:pPr>
            <a:r>
              <a:rPr lang="en" sz="900">
                <a:solidFill>
                  <a:schemeClr val="dk1"/>
                </a:solidFill>
                <a:latin typeface="Rokkitt"/>
                <a:ea typeface="Rokkitt"/>
                <a:cs typeface="Rokkitt"/>
                <a:sym typeface="Rokkitt"/>
              </a:rPr>
              <a:t>*Community Based Alternative programs and Charter Schools were not explicitly in the scope of work charged to the Education Options Committee. However, in certain cases, the committee felt it was necessary to include them in analyses in order to provide a more comprehensive picture of the District’s options. </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Shape 258"/>
          <p:cNvSpPr txBox="1"/>
          <p:nvPr>
            <p:ph type="title"/>
          </p:nvPr>
        </p:nvSpPr>
        <p:spPr>
          <a:xfrm>
            <a:off x="188050" y="0"/>
            <a:ext cx="7838400" cy="9870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lang="en" sz="3600"/>
              <a:t>Review Committee Process to Date</a:t>
            </a:r>
          </a:p>
        </p:txBody>
      </p:sp>
      <p:grpSp>
        <p:nvGrpSpPr>
          <p:cNvPr id="259" name="Shape 259"/>
          <p:cNvGrpSpPr/>
          <p:nvPr/>
        </p:nvGrpSpPr>
        <p:grpSpPr>
          <a:xfrm>
            <a:off x="188058" y="1231475"/>
            <a:ext cx="8953371" cy="3256050"/>
            <a:chOff x="3315" y="1163942"/>
            <a:chExt cx="11545288" cy="3529976"/>
          </a:xfrm>
        </p:grpSpPr>
        <p:sp>
          <p:nvSpPr>
            <p:cNvPr id="260" name="Shape 260"/>
            <p:cNvSpPr/>
            <p:nvPr/>
          </p:nvSpPr>
          <p:spPr>
            <a:xfrm>
              <a:off x="3315" y="1163956"/>
              <a:ext cx="2481857" cy="992743"/>
            </a:xfrm>
            <a:prstGeom prst="chevron">
              <a:avLst>
                <a:gd fmla="val 50000" name="adj"/>
              </a:avLst>
            </a:prstGeom>
            <a:solidFill>
              <a:schemeClr val="accent4"/>
            </a:solidFill>
            <a:ln cap="flat" cmpd="sng" w="12700">
              <a:solidFill>
                <a:schemeClr val="lt1"/>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261" name="Shape 261"/>
            <p:cNvSpPr txBox="1"/>
            <p:nvPr/>
          </p:nvSpPr>
          <p:spPr>
            <a:xfrm>
              <a:off x="499687" y="1163956"/>
              <a:ext cx="1489200" cy="992700"/>
            </a:xfrm>
            <a:prstGeom prst="rect">
              <a:avLst/>
            </a:prstGeom>
            <a:noFill/>
            <a:ln>
              <a:noFill/>
            </a:ln>
          </p:spPr>
          <p:txBody>
            <a:bodyPr anchorCtr="0" anchor="ctr" bIns="14000" lIns="42000" rIns="14000" wrap="square" tIns="14000">
              <a:noAutofit/>
            </a:bodyPr>
            <a:lstStyle/>
            <a:p>
              <a:pPr indent="0" lvl="0" marL="0" marR="0" rtl="0" algn="ctr">
                <a:lnSpc>
                  <a:spcPct val="90000"/>
                </a:lnSpc>
                <a:spcBef>
                  <a:spcPts val="0"/>
                </a:spcBef>
                <a:spcAft>
                  <a:spcPts val="0"/>
                </a:spcAft>
                <a:buSzPct val="25000"/>
                <a:buNone/>
              </a:pPr>
              <a:r>
                <a:rPr lang="en" sz="1100">
                  <a:solidFill>
                    <a:schemeClr val="lt1"/>
                  </a:solidFill>
                  <a:latin typeface="Rockwell"/>
                  <a:ea typeface="Rockwell"/>
                  <a:cs typeface="Rockwell"/>
                  <a:sym typeface="Rockwell"/>
                </a:rPr>
                <a:t>Understand current education options system</a:t>
              </a:r>
            </a:p>
          </p:txBody>
        </p:sp>
        <p:sp>
          <p:nvSpPr>
            <p:cNvPr id="262" name="Shape 262"/>
            <p:cNvSpPr/>
            <p:nvPr/>
          </p:nvSpPr>
          <p:spPr>
            <a:xfrm>
              <a:off x="3315" y="2280793"/>
              <a:ext cx="1985486" cy="2413125"/>
            </a:xfrm>
            <a:prstGeom prst="rect">
              <a:avLst/>
            </a:prstGeom>
            <a:noFill/>
            <a:ln>
              <a:noFill/>
            </a:ln>
          </p:spPr>
          <p:txBody>
            <a:bodyPr anchorCtr="0" anchor="ctr" bIns="68575" lIns="68575" rIns="68575" wrap="square" tIns="68575">
              <a:noAutofit/>
            </a:bodyPr>
            <a:lstStyle/>
            <a:p>
              <a:pPr lvl="0">
                <a:spcBef>
                  <a:spcPts val="0"/>
                </a:spcBef>
                <a:buNone/>
              </a:pPr>
              <a:r>
                <a:t/>
              </a:r>
              <a:endParaRPr/>
            </a:p>
          </p:txBody>
        </p:sp>
        <p:sp>
          <p:nvSpPr>
            <p:cNvPr id="263" name="Shape 263"/>
            <p:cNvSpPr txBox="1"/>
            <p:nvPr/>
          </p:nvSpPr>
          <p:spPr>
            <a:xfrm>
              <a:off x="3315" y="2280793"/>
              <a:ext cx="1985486" cy="2413125"/>
            </a:xfrm>
            <a:prstGeom prst="rect">
              <a:avLst/>
            </a:prstGeom>
            <a:noFill/>
            <a:ln>
              <a:noFill/>
            </a:ln>
          </p:spPr>
          <p:txBody>
            <a:bodyPr anchorCtr="0" anchor="t" bIns="0" lIns="0" rIns="0" wrap="square" tIns="0">
              <a:noAutofit/>
            </a:bodyPr>
            <a:lstStyle/>
            <a:p>
              <a:pPr indent="-95250" lvl="1" marL="88900" marR="0" rtl="0" algn="l">
                <a:lnSpc>
                  <a:spcPct val="90000"/>
                </a:lnSpc>
                <a:spcBef>
                  <a:spcPts val="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Site visits</a:t>
              </a:r>
            </a:p>
            <a:p>
              <a:pPr indent="-95250" lvl="1" marL="88900" marR="0" rtl="0" algn="l">
                <a:lnSpc>
                  <a:spcPct val="90000"/>
                </a:lnSpc>
                <a:spcBef>
                  <a:spcPts val="20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Reviewed  individual school “Plans of Operation”</a:t>
              </a:r>
            </a:p>
            <a:p>
              <a:pPr indent="-95250" lvl="1" marL="88900" marR="0" rtl="0" algn="l">
                <a:lnSpc>
                  <a:spcPct val="90000"/>
                </a:lnSpc>
                <a:spcBef>
                  <a:spcPts val="20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Reviewed enrollment, achievement and lottery data</a:t>
              </a:r>
            </a:p>
            <a:p>
              <a:pPr indent="-95250" lvl="1" marL="88900" marR="0" rtl="0" algn="l">
                <a:lnSpc>
                  <a:spcPct val="90000"/>
                </a:lnSpc>
                <a:spcBef>
                  <a:spcPts val="20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Reviewed previous, related documents (SACET recommendations, Ed Options Policy) </a:t>
              </a:r>
            </a:p>
          </p:txBody>
        </p:sp>
        <p:sp>
          <p:nvSpPr>
            <p:cNvPr id="264" name="Shape 264"/>
            <p:cNvSpPr/>
            <p:nvPr/>
          </p:nvSpPr>
          <p:spPr>
            <a:xfrm>
              <a:off x="2269173" y="1163956"/>
              <a:ext cx="2481857" cy="992743"/>
            </a:xfrm>
            <a:prstGeom prst="chevron">
              <a:avLst>
                <a:gd fmla="val 50000" name="adj"/>
              </a:avLst>
            </a:prstGeom>
            <a:solidFill>
              <a:srgbClr val="6E955B"/>
            </a:solidFill>
            <a:ln cap="flat" cmpd="sng" w="12700">
              <a:solidFill>
                <a:schemeClr val="lt1"/>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265" name="Shape 265"/>
            <p:cNvSpPr txBox="1"/>
            <p:nvPr/>
          </p:nvSpPr>
          <p:spPr>
            <a:xfrm>
              <a:off x="2765545" y="1163956"/>
              <a:ext cx="1489200" cy="992700"/>
            </a:xfrm>
            <a:prstGeom prst="rect">
              <a:avLst/>
            </a:prstGeom>
            <a:noFill/>
            <a:ln>
              <a:noFill/>
            </a:ln>
          </p:spPr>
          <p:txBody>
            <a:bodyPr anchorCtr="0" anchor="ctr" bIns="14000" lIns="42000" rIns="14000" wrap="square" tIns="14000">
              <a:noAutofit/>
            </a:bodyPr>
            <a:lstStyle/>
            <a:p>
              <a:pPr indent="0" lvl="0" marL="0" marR="0" rtl="0" algn="ctr">
                <a:lnSpc>
                  <a:spcPct val="90000"/>
                </a:lnSpc>
                <a:spcBef>
                  <a:spcPts val="0"/>
                </a:spcBef>
                <a:spcAft>
                  <a:spcPts val="0"/>
                </a:spcAft>
                <a:buSzPct val="25000"/>
                <a:buNone/>
              </a:pPr>
              <a:r>
                <a:rPr lang="en" sz="1100">
                  <a:solidFill>
                    <a:schemeClr val="lt1"/>
                  </a:solidFill>
                  <a:latin typeface="Rockwell"/>
                  <a:ea typeface="Rockwell"/>
                  <a:cs typeface="Rockwell"/>
                  <a:sym typeface="Rockwell"/>
                </a:rPr>
                <a:t>Develop values to guide Education Option system</a:t>
              </a:r>
            </a:p>
          </p:txBody>
        </p:sp>
        <p:sp>
          <p:nvSpPr>
            <p:cNvPr id="266" name="Shape 266"/>
            <p:cNvSpPr/>
            <p:nvPr/>
          </p:nvSpPr>
          <p:spPr>
            <a:xfrm>
              <a:off x="2269173" y="2280793"/>
              <a:ext cx="1985486" cy="2413125"/>
            </a:xfrm>
            <a:prstGeom prst="rect">
              <a:avLst/>
            </a:prstGeom>
            <a:noFill/>
            <a:ln>
              <a:noFill/>
            </a:ln>
          </p:spPr>
          <p:txBody>
            <a:bodyPr anchorCtr="0" anchor="ctr" bIns="68575" lIns="68575" rIns="68575" wrap="square" tIns="68575">
              <a:noAutofit/>
            </a:bodyPr>
            <a:lstStyle/>
            <a:p>
              <a:pPr lvl="0">
                <a:spcBef>
                  <a:spcPts val="0"/>
                </a:spcBef>
                <a:buNone/>
              </a:pPr>
              <a:r>
                <a:t/>
              </a:r>
              <a:endParaRPr/>
            </a:p>
          </p:txBody>
        </p:sp>
        <p:sp>
          <p:nvSpPr>
            <p:cNvPr id="267" name="Shape 267"/>
            <p:cNvSpPr txBox="1"/>
            <p:nvPr/>
          </p:nvSpPr>
          <p:spPr>
            <a:xfrm>
              <a:off x="2269173" y="2280793"/>
              <a:ext cx="1985486" cy="2413125"/>
            </a:xfrm>
            <a:prstGeom prst="rect">
              <a:avLst/>
            </a:prstGeom>
            <a:noFill/>
            <a:ln>
              <a:noFill/>
            </a:ln>
          </p:spPr>
          <p:txBody>
            <a:bodyPr anchorCtr="0" anchor="t" bIns="0" lIns="0" rIns="0" wrap="square" tIns="0">
              <a:noAutofit/>
            </a:bodyPr>
            <a:lstStyle/>
            <a:p>
              <a:pPr indent="-95250" lvl="1" marL="88900" marR="0" rtl="0" algn="l">
                <a:lnSpc>
                  <a:spcPct val="90000"/>
                </a:lnSpc>
                <a:spcBef>
                  <a:spcPts val="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Identify themes emerging from data</a:t>
              </a:r>
            </a:p>
            <a:p>
              <a:pPr indent="-95250" lvl="1" marL="88900" marR="0" rtl="0" algn="l">
                <a:lnSpc>
                  <a:spcPct val="90000"/>
                </a:lnSpc>
                <a:spcBef>
                  <a:spcPts val="20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Create guiding values based on themes</a:t>
              </a:r>
            </a:p>
          </p:txBody>
        </p:sp>
        <p:sp>
          <p:nvSpPr>
            <p:cNvPr id="268" name="Shape 268"/>
            <p:cNvSpPr/>
            <p:nvPr/>
          </p:nvSpPr>
          <p:spPr>
            <a:xfrm>
              <a:off x="4535031" y="1163956"/>
              <a:ext cx="2481857" cy="992743"/>
            </a:xfrm>
            <a:prstGeom prst="chevron">
              <a:avLst>
                <a:gd fmla="val 50000" name="adj"/>
              </a:avLst>
            </a:prstGeom>
            <a:solidFill>
              <a:srgbClr val="679094"/>
            </a:solidFill>
            <a:ln cap="flat" cmpd="sng" w="12700">
              <a:solidFill>
                <a:schemeClr val="lt1"/>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269" name="Shape 269"/>
            <p:cNvSpPr txBox="1"/>
            <p:nvPr/>
          </p:nvSpPr>
          <p:spPr>
            <a:xfrm>
              <a:off x="5031403" y="1163956"/>
              <a:ext cx="1489200" cy="992700"/>
            </a:xfrm>
            <a:prstGeom prst="rect">
              <a:avLst/>
            </a:prstGeom>
            <a:noFill/>
            <a:ln>
              <a:noFill/>
            </a:ln>
          </p:spPr>
          <p:txBody>
            <a:bodyPr anchorCtr="0" anchor="ctr" bIns="14000" lIns="42000" rIns="14000" wrap="square" tIns="14000">
              <a:noAutofit/>
            </a:bodyPr>
            <a:lstStyle/>
            <a:p>
              <a:pPr indent="0" lvl="0" marL="0" marR="0" rtl="0" algn="ctr">
                <a:lnSpc>
                  <a:spcPct val="90000"/>
                </a:lnSpc>
                <a:spcBef>
                  <a:spcPts val="0"/>
                </a:spcBef>
                <a:spcAft>
                  <a:spcPts val="0"/>
                </a:spcAft>
                <a:buSzPct val="25000"/>
                <a:buNone/>
              </a:pPr>
              <a:r>
                <a:rPr lang="en" sz="1100">
                  <a:solidFill>
                    <a:schemeClr val="lt1"/>
                  </a:solidFill>
                  <a:latin typeface="Rockwell"/>
                  <a:ea typeface="Rockwell"/>
                  <a:cs typeface="Rockwell"/>
                  <a:sym typeface="Rockwell"/>
                </a:rPr>
                <a:t>Assess current system against these values</a:t>
              </a:r>
            </a:p>
          </p:txBody>
        </p:sp>
        <p:sp>
          <p:nvSpPr>
            <p:cNvPr id="270" name="Shape 270"/>
            <p:cNvSpPr/>
            <p:nvPr/>
          </p:nvSpPr>
          <p:spPr>
            <a:xfrm>
              <a:off x="4535031" y="2280793"/>
              <a:ext cx="1985486" cy="2413125"/>
            </a:xfrm>
            <a:prstGeom prst="rect">
              <a:avLst/>
            </a:prstGeom>
            <a:noFill/>
            <a:ln>
              <a:noFill/>
            </a:ln>
          </p:spPr>
          <p:txBody>
            <a:bodyPr anchorCtr="0" anchor="ctr" bIns="68575" lIns="68575" rIns="68575" wrap="square" tIns="68575">
              <a:noAutofit/>
            </a:bodyPr>
            <a:lstStyle/>
            <a:p>
              <a:pPr lvl="0">
                <a:spcBef>
                  <a:spcPts val="0"/>
                </a:spcBef>
                <a:buNone/>
              </a:pPr>
              <a:r>
                <a:t/>
              </a:r>
              <a:endParaRPr/>
            </a:p>
          </p:txBody>
        </p:sp>
        <p:sp>
          <p:nvSpPr>
            <p:cNvPr id="271" name="Shape 271"/>
            <p:cNvSpPr txBox="1"/>
            <p:nvPr/>
          </p:nvSpPr>
          <p:spPr>
            <a:xfrm>
              <a:off x="4535031" y="2280793"/>
              <a:ext cx="1985486" cy="2413125"/>
            </a:xfrm>
            <a:prstGeom prst="rect">
              <a:avLst/>
            </a:prstGeom>
            <a:noFill/>
            <a:ln>
              <a:noFill/>
            </a:ln>
          </p:spPr>
          <p:txBody>
            <a:bodyPr anchorCtr="0" anchor="t" bIns="0" lIns="0" rIns="0" wrap="square" tIns="0">
              <a:noAutofit/>
            </a:bodyPr>
            <a:lstStyle/>
            <a:p>
              <a:pPr indent="-95250" lvl="1" marL="88900" marR="0" rtl="0" algn="l">
                <a:lnSpc>
                  <a:spcPct val="90000"/>
                </a:lnSpc>
                <a:spcBef>
                  <a:spcPts val="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Review data in light of guiding values</a:t>
              </a:r>
            </a:p>
            <a:p>
              <a:pPr indent="-95250" lvl="1" marL="88900" marR="0" rtl="0" algn="l">
                <a:lnSpc>
                  <a:spcPct val="90000"/>
                </a:lnSpc>
                <a:spcBef>
                  <a:spcPts val="20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Identify concerns and opportunities in current system</a:t>
              </a:r>
            </a:p>
          </p:txBody>
        </p:sp>
        <p:sp>
          <p:nvSpPr>
            <p:cNvPr id="272" name="Shape 272"/>
            <p:cNvSpPr/>
            <p:nvPr/>
          </p:nvSpPr>
          <p:spPr>
            <a:xfrm>
              <a:off x="6800888" y="1163956"/>
              <a:ext cx="2481857" cy="992743"/>
            </a:xfrm>
            <a:prstGeom prst="chevron">
              <a:avLst>
                <a:gd fmla="val 50000" name="adj"/>
              </a:avLst>
            </a:prstGeom>
            <a:solidFill>
              <a:srgbClr val="847592"/>
            </a:solidFill>
            <a:ln cap="flat" cmpd="sng" w="12700">
              <a:solidFill>
                <a:schemeClr val="lt1"/>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273" name="Shape 273"/>
            <p:cNvSpPr txBox="1"/>
            <p:nvPr/>
          </p:nvSpPr>
          <p:spPr>
            <a:xfrm>
              <a:off x="7297260" y="1163956"/>
              <a:ext cx="1489200" cy="992700"/>
            </a:xfrm>
            <a:prstGeom prst="rect">
              <a:avLst/>
            </a:prstGeom>
            <a:noFill/>
            <a:ln>
              <a:noFill/>
            </a:ln>
          </p:spPr>
          <p:txBody>
            <a:bodyPr anchorCtr="0" anchor="ctr" bIns="14000" lIns="42000" rIns="14000" wrap="square" tIns="14000">
              <a:noAutofit/>
            </a:bodyPr>
            <a:lstStyle/>
            <a:p>
              <a:pPr indent="0" lvl="0" marL="0" marR="0" rtl="0" algn="ctr">
                <a:lnSpc>
                  <a:spcPct val="90000"/>
                </a:lnSpc>
                <a:spcBef>
                  <a:spcPts val="0"/>
                </a:spcBef>
                <a:spcAft>
                  <a:spcPts val="0"/>
                </a:spcAft>
                <a:buSzPct val="25000"/>
                <a:buNone/>
              </a:pPr>
              <a:r>
                <a:rPr lang="en" sz="1100">
                  <a:solidFill>
                    <a:schemeClr val="lt1"/>
                  </a:solidFill>
                  <a:latin typeface="Rockwell"/>
                  <a:ea typeface="Rockwell"/>
                  <a:cs typeface="Rockwell"/>
                  <a:sym typeface="Rockwell"/>
                </a:rPr>
                <a:t>Propose desired purpose of Education Options</a:t>
              </a:r>
            </a:p>
          </p:txBody>
        </p:sp>
        <p:sp>
          <p:nvSpPr>
            <p:cNvPr id="274" name="Shape 274"/>
            <p:cNvSpPr/>
            <p:nvPr/>
          </p:nvSpPr>
          <p:spPr>
            <a:xfrm>
              <a:off x="6800888" y="2280793"/>
              <a:ext cx="1985486" cy="2413125"/>
            </a:xfrm>
            <a:prstGeom prst="rect">
              <a:avLst/>
            </a:prstGeom>
            <a:noFill/>
            <a:ln>
              <a:noFill/>
            </a:ln>
          </p:spPr>
          <p:txBody>
            <a:bodyPr anchorCtr="0" anchor="ctr" bIns="68575" lIns="68575" rIns="68575" wrap="square" tIns="68575">
              <a:noAutofit/>
            </a:bodyPr>
            <a:lstStyle/>
            <a:p>
              <a:pPr lvl="0">
                <a:spcBef>
                  <a:spcPts val="0"/>
                </a:spcBef>
                <a:buNone/>
              </a:pPr>
              <a:r>
                <a:t/>
              </a:r>
              <a:endParaRPr/>
            </a:p>
          </p:txBody>
        </p:sp>
        <p:sp>
          <p:nvSpPr>
            <p:cNvPr id="275" name="Shape 275"/>
            <p:cNvSpPr txBox="1"/>
            <p:nvPr/>
          </p:nvSpPr>
          <p:spPr>
            <a:xfrm>
              <a:off x="6800888" y="2280793"/>
              <a:ext cx="1985486" cy="2413125"/>
            </a:xfrm>
            <a:prstGeom prst="rect">
              <a:avLst/>
            </a:prstGeom>
            <a:noFill/>
            <a:ln>
              <a:noFill/>
            </a:ln>
          </p:spPr>
          <p:txBody>
            <a:bodyPr anchorCtr="0" anchor="t" bIns="0" lIns="0" rIns="0" wrap="square" tIns="0">
              <a:noAutofit/>
            </a:bodyPr>
            <a:lstStyle/>
            <a:p>
              <a:pPr indent="-95250" lvl="1" marL="88900" marR="0" rtl="0" algn="l">
                <a:lnSpc>
                  <a:spcPct val="90000"/>
                </a:lnSpc>
                <a:spcBef>
                  <a:spcPts val="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Use guiding values and analysis of current system</a:t>
              </a:r>
            </a:p>
            <a:p>
              <a:pPr indent="-95250" lvl="1" marL="88900" marR="0" rtl="0" algn="l">
                <a:lnSpc>
                  <a:spcPct val="90000"/>
                </a:lnSpc>
                <a:spcBef>
                  <a:spcPts val="20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Align purpose to Racial Educational Equity Policy</a:t>
              </a:r>
            </a:p>
          </p:txBody>
        </p:sp>
        <p:sp>
          <p:nvSpPr>
            <p:cNvPr id="276" name="Shape 276"/>
            <p:cNvSpPr/>
            <p:nvPr/>
          </p:nvSpPr>
          <p:spPr>
            <a:xfrm>
              <a:off x="9066746" y="1163956"/>
              <a:ext cx="2481857" cy="992743"/>
            </a:xfrm>
            <a:prstGeom prst="chevron">
              <a:avLst>
                <a:gd fmla="val 50000" name="adj"/>
              </a:avLst>
            </a:prstGeom>
            <a:solidFill>
              <a:srgbClr val="908384"/>
            </a:solidFill>
            <a:ln cap="flat" cmpd="sng" w="12700">
              <a:solidFill>
                <a:schemeClr val="lt1"/>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277" name="Shape 277"/>
            <p:cNvSpPr txBox="1"/>
            <p:nvPr/>
          </p:nvSpPr>
          <p:spPr>
            <a:xfrm>
              <a:off x="9563138" y="1163942"/>
              <a:ext cx="1755900" cy="992700"/>
            </a:xfrm>
            <a:prstGeom prst="rect">
              <a:avLst/>
            </a:prstGeom>
            <a:noFill/>
            <a:ln>
              <a:noFill/>
            </a:ln>
          </p:spPr>
          <p:txBody>
            <a:bodyPr anchorCtr="0" anchor="ctr" bIns="14000" lIns="13700" rIns="0" wrap="square" tIns="137150">
              <a:noAutofit/>
            </a:bodyPr>
            <a:lstStyle/>
            <a:p>
              <a:pPr indent="0" lvl="0" marL="0" marR="0" rtl="0" algn="ctr">
                <a:lnSpc>
                  <a:spcPct val="90000"/>
                </a:lnSpc>
                <a:spcBef>
                  <a:spcPts val="0"/>
                </a:spcBef>
                <a:spcAft>
                  <a:spcPts val="0"/>
                </a:spcAft>
                <a:buSzPct val="25000"/>
                <a:buNone/>
              </a:pPr>
              <a:r>
                <a:rPr lang="en" sz="1100">
                  <a:solidFill>
                    <a:schemeClr val="lt1"/>
                  </a:solidFill>
                  <a:latin typeface="Rockwell"/>
                  <a:ea typeface="Rockwell"/>
                  <a:cs typeface="Rockwell"/>
                  <a:sym typeface="Rockwell"/>
                </a:rPr>
                <a:t>Develop recommendations and outline future work</a:t>
              </a:r>
            </a:p>
          </p:txBody>
        </p:sp>
        <p:sp>
          <p:nvSpPr>
            <p:cNvPr id="278" name="Shape 278"/>
            <p:cNvSpPr/>
            <p:nvPr/>
          </p:nvSpPr>
          <p:spPr>
            <a:xfrm>
              <a:off x="9066746" y="2280793"/>
              <a:ext cx="1985486" cy="2413125"/>
            </a:xfrm>
            <a:prstGeom prst="rect">
              <a:avLst/>
            </a:prstGeom>
            <a:noFill/>
            <a:ln>
              <a:noFill/>
            </a:ln>
          </p:spPr>
          <p:txBody>
            <a:bodyPr anchorCtr="0" anchor="ctr" bIns="68575" lIns="68575" rIns="68575" wrap="square" tIns="68575">
              <a:noAutofit/>
            </a:bodyPr>
            <a:lstStyle/>
            <a:p>
              <a:pPr lvl="0">
                <a:spcBef>
                  <a:spcPts val="0"/>
                </a:spcBef>
                <a:buNone/>
              </a:pPr>
              <a:r>
                <a:t/>
              </a:r>
              <a:endParaRPr/>
            </a:p>
          </p:txBody>
        </p:sp>
        <p:sp>
          <p:nvSpPr>
            <p:cNvPr id="279" name="Shape 279"/>
            <p:cNvSpPr txBox="1"/>
            <p:nvPr/>
          </p:nvSpPr>
          <p:spPr>
            <a:xfrm>
              <a:off x="9066746" y="2280793"/>
              <a:ext cx="1985486" cy="2413125"/>
            </a:xfrm>
            <a:prstGeom prst="rect">
              <a:avLst/>
            </a:prstGeom>
            <a:noFill/>
            <a:ln>
              <a:noFill/>
            </a:ln>
          </p:spPr>
          <p:txBody>
            <a:bodyPr anchorCtr="0" anchor="t" bIns="0" lIns="0" rIns="0" wrap="square" tIns="0">
              <a:noAutofit/>
            </a:bodyPr>
            <a:lstStyle/>
            <a:p>
              <a:pPr indent="-95250" lvl="1" marL="88900" marR="0" rtl="0" algn="l">
                <a:lnSpc>
                  <a:spcPct val="90000"/>
                </a:lnSpc>
                <a:spcBef>
                  <a:spcPts val="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Outreach across stakeholders</a:t>
              </a:r>
            </a:p>
            <a:p>
              <a:pPr indent="-95250" lvl="1" marL="88900" marR="0" rtl="0" algn="l">
                <a:lnSpc>
                  <a:spcPct val="90000"/>
                </a:lnSpc>
                <a:spcBef>
                  <a:spcPts val="200"/>
                </a:spcBef>
                <a:spcAft>
                  <a:spcPts val="0"/>
                </a:spcAft>
                <a:buClr>
                  <a:schemeClr val="dk1"/>
                </a:buClr>
                <a:buSzPct val="100000"/>
                <a:buFont typeface="Rockwell"/>
                <a:buChar char="•"/>
              </a:pPr>
              <a:r>
                <a:rPr b="0" i="0" lang="en" sz="1100" u="none" cap="none" strike="noStrike">
                  <a:solidFill>
                    <a:schemeClr val="dk1"/>
                  </a:solidFill>
                  <a:latin typeface="Rockwell"/>
                  <a:ea typeface="Rockwell"/>
                  <a:cs typeface="Rockwell"/>
                  <a:sym typeface="Rockwell"/>
                </a:rPr>
                <a:t>Provide information and recommendations for other district work and decision-making (e.g. DBRAC)</a:t>
              </a:r>
            </a:p>
          </p:txBody>
        </p:sp>
      </p:grpSp>
      <p:sp>
        <p:nvSpPr>
          <p:cNvPr id="280" name="Shape 280"/>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85" name="Shape 285"/>
        <p:cNvGrpSpPr/>
        <p:nvPr/>
      </p:nvGrpSpPr>
      <p:grpSpPr>
        <a:xfrm>
          <a:off x="0" y="0"/>
          <a:ext cx="0" cy="0"/>
          <a:chOff x="0" y="0"/>
          <a:chExt cx="0" cy="0"/>
        </a:xfrm>
      </p:grpSpPr>
      <p:sp>
        <p:nvSpPr>
          <p:cNvPr id="286" name="Shape 286"/>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287" name="Shape 287"/>
          <p:cNvSpPr txBox="1"/>
          <p:nvPr>
            <p:ph type="title"/>
          </p:nvPr>
        </p:nvSpPr>
        <p:spPr>
          <a:xfrm>
            <a:off x="377925" y="851725"/>
            <a:ext cx="8405700" cy="2796000"/>
          </a:xfrm>
          <a:prstGeom prst="rect">
            <a:avLst/>
          </a:prstGeom>
        </p:spPr>
        <p:txBody>
          <a:bodyPr anchorCtr="0" anchor="ctr" bIns="68575" lIns="68575" rIns="68575" wrap="square" tIns="68575">
            <a:noAutofit/>
          </a:bodyPr>
          <a:lstStyle/>
          <a:p>
            <a:pPr lvl="0" rtl="0" algn="ctr">
              <a:spcBef>
                <a:spcPts val="0"/>
              </a:spcBef>
              <a:buNone/>
            </a:pPr>
            <a:r>
              <a:rPr lang="en" sz="6000">
                <a:solidFill>
                  <a:srgbClr val="FFFFFF"/>
                </a:solidFill>
              </a:rPr>
              <a:t>Do you know?  </a:t>
            </a:r>
          </a:p>
          <a:p>
            <a:pPr lvl="0" rtl="0" algn="ctr">
              <a:spcBef>
                <a:spcPts val="0"/>
              </a:spcBef>
              <a:buNone/>
            </a:pPr>
            <a:r>
              <a:t/>
            </a:r>
            <a:endParaRPr sz="4800">
              <a:solidFill>
                <a:srgbClr val="FFFFFF"/>
              </a:solidFill>
            </a:endParaRPr>
          </a:p>
          <a:p>
            <a:pPr lvl="0" rtl="0">
              <a:spcBef>
                <a:spcPts val="0"/>
              </a:spcBef>
              <a:buNone/>
            </a:pPr>
            <a:r>
              <a:rPr lang="en">
                <a:solidFill>
                  <a:srgbClr val="FFFFFF"/>
                </a:solidFill>
              </a:rPr>
              <a:t>What portion of PPS students attend Ed Options?</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2" name="Shape 292"/>
        <p:cNvGrpSpPr/>
        <p:nvPr/>
      </p:nvGrpSpPr>
      <p:grpSpPr>
        <a:xfrm>
          <a:off x="0" y="0"/>
          <a:ext cx="0" cy="0"/>
          <a:chOff x="0" y="0"/>
          <a:chExt cx="0" cy="0"/>
        </a:xfrm>
      </p:grpSpPr>
      <p:sp>
        <p:nvSpPr>
          <p:cNvPr id="293" name="Shape 293"/>
          <p:cNvSpPr txBox="1"/>
          <p:nvPr>
            <p:ph type="title"/>
          </p:nvPr>
        </p:nvSpPr>
        <p:spPr>
          <a:xfrm>
            <a:off x="169325" y="363475"/>
            <a:ext cx="8854800" cy="2688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b="0" i="0" lang="en" sz="3600" u="none" cap="none" strike="noStrike">
                <a:latin typeface="Rokkitt"/>
                <a:ea typeface="Rokkitt"/>
                <a:cs typeface="Rokkitt"/>
                <a:sym typeface="Rokkitt"/>
              </a:rPr>
              <a:t>PPS E</a:t>
            </a:r>
            <a:r>
              <a:rPr lang="en" sz="3600"/>
              <a:t>nrollment by</a:t>
            </a:r>
            <a:r>
              <a:rPr b="0" i="0" lang="en" sz="3600" u="none" cap="none" strike="noStrike">
                <a:latin typeface="Rokkitt"/>
                <a:ea typeface="Rokkitt"/>
                <a:cs typeface="Rokkitt"/>
                <a:sym typeface="Rokkitt"/>
              </a:rPr>
              <a:t> S</a:t>
            </a:r>
            <a:r>
              <a:rPr lang="en" sz="3600"/>
              <a:t>chool</a:t>
            </a:r>
            <a:r>
              <a:rPr b="0" i="0" lang="en" sz="3600" u="none" cap="none" strike="noStrike">
                <a:latin typeface="Rokkitt"/>
                <a:ea typeface="Rokkitt"/>
                <a:cs typeface="Rokkitt"/>
                <a:sym typeface="Rokkitt"/>
              </a:rPr>
              <a:t> T</a:t>
            </a:r>
            <a:r>
              <a:rPr lang="en" sz="3600"/>
              <a:t>ype</a:t>
            </a:r>
            <a:r>
              <a:rPr b="0" i="0" lang="en" sz="3600" u="none" cap="none" strike="noStrike">
                <a:latin typeface="Rokkitt"/>
                <a:ea typeface="Rokkitt"/>
                <a:cs typeface="Rokkitt"/>
                <a:sym typeface="Rokkitt"/>
              </a:rPr>
              <a:t> </a:t>
            </a:r>
            <a:r>
              <a:rPr lang="en" sz="3600"/>
              <a:t>20</a:t>
            </a:r>
            <a:r>
              <a:rPr b="0" i="0" lang="en" sz="3600" u="none" cap="none" strike="noStrike">
                <a:latin typeface="Rokkitt"/>
                <a:ea typeface="Rokkitt"/>
                <a:cs typeface="Rokkitt"/>
                <a:sym typeface="Rokkitt"/>
              </a:rPr>
              <a:t>15-16</a:t>
            </a:r>
          </a:p>
        </p:txBody>
      </p:sp>
      <p:sp>
        <p:nvSpPr>
          <p:cNvPr id="294" name="Shape 294"/>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pic>
        <p:nvPicPr>
          <p:cNvPr id="295" name="Shape 295"/>
          <p:cNvPicPr preferRelativeResize="0"/>
          <p:nvPr/>
        </p:nvPicPr>
        <p:blipFill rotWithShape="1">
          <a:blip r:embed="rId3">
            <a:alphaModFix/>
          </a:blip>
          <a:srcRect b="0" l="0" r="0" t="0"/>
          <a:stretch/>
        </p:blipFill>
        <p:spPr>
          <a:xfrm>
            <a:off x="611666" y="935951"/>
            <a:ext cx="7547955" cy="3768637"/>
          </a:xfrm>
          <a:prstGeom prst="rect">
            <a:avLst/>
          </a:prstGeom>
          <a:noFill/>
          <a:ln>
            <a:noFill/>
          </a:ln>
        </p:spPr>
      </p:pic>
      <p:sp>
        <p:nvSpPr>
          <p:cNvPr id="296" name="Shape 296"/>
          <p:cNvSpPr/>
          <p:nvPr/>
        </p:nvSpPr>
        <p:spPr>
          <a:xfrm>
            <a:off x="611667" y="4736057"/>
            <a:ext cx="7734519" cy="300082"/>
          </a:xfrm>
          <a:prstGeom prst="rect">
            <a:avLst/>
          </a:prstGeom>
          <a:noFill/>
          <a:ln>
            <a:noFill/>
          </a:ln>
        </p:spPr>
        <p:txBody>
          <a:bodyPr anchorCtr="0" anchor="t" bIns="34275" lIns="68575" rIns="68575" wrap="square" tIns="34275">
            <a:noAutofit/>
          </a:bodyPr>
          <a:lstStyle/>
          <a:p>
            <a:pPr indent="0" lvl="0" marL="0" marR="0" rtl="0" algn="l">
              <a:spcBef>
                <a:spcPts val="0"/>
              </a:spcBef>
              <a:buSzPct val="25000"/>
              <a:buNone/>
            </a:pPr>
            <a:r>
              <a:rPr lang="en" sz="800">
                <a:solidFill>
                  <a:schemeClr val="dk1"/>
                </a:solidFill>
                <a:latin typeface="Calibri"/>
                <a:ea typeface="Calibri"/>
                <a:cs typeface="Calibri"/>
                <a:sym typeface="Calibri"/>
              </a:rPr>
              <a:t>*In this analysis, Alliance, ACCESS,  and MLC are included as “PPS Alternatives.” PISA, Teen Parent Services and Reconnection Services are included as “Other PPS Special School or Service.”  Community based organizations are later shown together with PPS Alternatives on Slide 17.</a:t>
            </a:r>
          </a:p>
        </p:txBody>
      </p:sp>
      <p:sp>
        <p:nvSpPr>
          <p:cNvPr id="297" name="Shape 297"/>
          <p:cNvSpPr txBox="1"/>
          <p:nvPr/>
        </p:nvSpPr>
        <p:spPr>
          <a:xfrm>
            <a:off x="4081925" y="2637300"/>
            <a:ext cx="2319000" cy="531900"/>
          </a:xfrm>
          <a:prstGeom prst="rect">
            <a:avLst/>
          </a:prstGeom>
          <a:noFill/>
          <a:ln>
            <a:noFill/>
          </a:ln>
        </p:spPr>
        <p:txBody>
          <a:bodyPr anchorCtr="0" anchor="t" bIns="34275" lIns="68575" rIns="68575" wrap="square" tIns="34275">
            <a:noAutofit/>
          </a:bodyPr>
          <a:lstStyle/>
          <a:p>
            <a:pPr indent="0" lvl="0" marL="0" marR="0" rtl="0" algn="l">
              <a:spcBef>
                <a:spcPts val="0"/>
              </a:spcBef>
              <a:buSzPct val="25000"/>
              <a:buNone/>
            </a:pPr>
            <a:r>
              <a:rPr lang="en" sz="1000">
                <a:solidFill>
                  <a:schemeClr val="dk1"/>
                </a:solidFill>
                <a:latin typeface="Rockwell"/>
                <a:ea typeface="Rockwell"/>
                <a:cs typeface="Rockwell"/>
                <a:sym typeface="Rockwell"/>
              </a:rPr>
              <a:t>Includes neighborhood schools that students attend outside their assigned attendance boundary</a:t>
            </a:r>
          </a:p>
        </p:txBody>
      </p:sp>
      <p:cxnSp>
        <p:nvCxnSpPr>
          <p:cNvPr id="298" name="Shape 298"/>
          <p:cNvCxnSpPr/>
          <p:nvPr/>
        </p:nvCxnSpPr>
        <p:spPr>
          <a:xfrm flipH="1">
            <a:off x="4385644" y="3169350"/>
            <a:ext cx="188642" cy="215689"/>
          </a:xfrm>
          <a:prstGeom prst="straightConnector1">
            <a:avLst/>
          </a:prstGeom>
          <a:noFill/>
          <a:ln cap="flat" cmpd="sng" w="9525">
            <a:solidFill>
              <a:schemeClr val="accent1"/>
            </a:solidFill>
            <a:prstDash val="solid"/>
            <a:round/>
            <a:headEnd len="med" w="med" type="none"/>
            <a:tailEnd len="lg" w="lg" type="triangle"/>
          </a:ln>
        </p:spPr>
      </p:cxnSp>
      <p:sp>
        <p:nvSpPr>
          <p:cNvPr id="299" name="Shape 299"/>
          <p:cNvSpPr txBox="1"/>
          <p:nvPr/>
        </p:nvSpPr>
        <p:spPr>
          <a:xfrm>
            <a:off x="5961544" y="1028700"/>
            <a:ext cx="2332247" cy="900247"/>
          </a:xfrm>
          <a:prstGeom prst="rect">
            <a:avLst/>
          </a:prstGeom>
          <a:solidFill>
            <a:srgbClr val="D8D8D8"/>
          </a:solidFill>
          <a:ln>
            <a:noFill/>
          </a:ln>
        </p:spPr>
        <p:txBody>
          <a:bodyPr anchorCtr="0" anchor="t" bIns="34275" lIns="68575" rIns="68575" wrap="square" tIns="34275">
            <a:noAutofit/>
          </a:bodyPr>
          <a:lstStyle/>
          <a:p>
            <a:pPr indent="0" lvl="0" marL="0" marR="0" rtl="0" algn="ctr">
              <a:spcBef>
                <a:spcPts val="0"/>
              </a:spcBef>
              <a:buSzPct val="25000"/>
              <a:buNone/>
            </a:pPr>
            <a:r>
              <a:rPr b="1" lang="en" sz="1400">
                <a:solidFill>
                  <a:schemeClr val="dk1"/>
                </a:solidFill>
                <a:latin typeface="Rockwell"/>
                <a:ea typeface="Rockwell"/>
                <a:cs typeface="Rockwell"/>
                <a:sym typeface="Rockwell"/>
              </a:rPr>
              <a:t>Key Point</a:t>
            </a:r>
          </a:p>
          <a:p>
            <a:pPr indent="0" lvl="0" marL="0" marR="0" rtl="0" algn="l">
              <a:spcBef>
                <a:spcPts val="0"/>
              </a:spcBef>
              <a:buSzPct val="25000"/>
              <a:buNone/>
            </a:pPr>
            <a:r>
              <a:rPr lang="en" sz="1400">
                <a:solidFill>
                  <a:schemeClr val="dk1"/>
                </a:solidFill>
                <a:latin typeface="Rockwell"/>
                <a:ea typeface="Rockwell"/>
                <a:cs typeface="Rockwell"/>
                <a:sym typeface="Rockwell"/>
              </a:rPr>
              <a:t>Approximately 72% of PPS students attend a neighborhood school</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4" name="Shape 304"/>
        <p:cNvGrpSpPr/>
        <p:nvPr/>
      </p:nvGrpSpPr>
      <p:grpSpPr>
        <a:xfrm>
          <a:off x="0" y="0"/>
          <a:ext cx="0" cy="0"/>
          <a:chOff x="0" y="0"/>
          <a:chExt cx="0" cy="0"/>
        </a:xfrm>
      </p:grpSpPr>
      <p:sp>
        <p:nvSpPr>
          <p:cNvPr id="305" name="Shape 305"/>
          <p:cNvSpPr txBox="1"/>
          <p:nvPr>
            <p:ph type="title"/>
          </p:nvPr>
        </p:nvSpPr>
        <p:spPr>
          <a:xfrm>
            <a:off x="157211" y="228549"/>
            <a:ext cx="7543800" cy="6390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b="0" i="0" lang="en" sz="3600" u="none" cap="none" strike="noStrike">
                <a:latin typeface="Rokkitt"/>
                <a:ea typeface="Rokkitt"/>
                <a:cs typeface="Rokkitt"/>
                <a:sym typeface="Rokkitt"/>
              </a:rPr>
              <a:t>F</a:t>
            </a:r>
            <a:r>
              <a:rPr lang="en" sz="3600"/>
              <a:t>ocus Option Enrollment</a:t>
            </a:r>
          </a:p>
        </p:txBody>
      </p:sp>
      <p:sp>
        <p:nvSpPr>
          <p:cNvPr id="306" name="Shape 306"/>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grpSp>
        <p:nvGrpSpPr>
          <p:cNvPr id="307" name="Shape 307"/>
          <p:cNvGrpSpPr/>
          <p:nvPr/>
        </p:nvGrpSpPr>
        <p:grpSpPr>
          <a:xfrm>
            <a:off x="887430" y="1074847"/>
            <a:ext cx="7369137" cy="3823626"/>
            <a:chOff x="157192" y="963722"/>
            <a:chExt cx="7369137" cy="3823626"/>
          </a:xfrm>
        </p:grpSpPr>
        <p:sp>
          <p:nvSpPr>
            <p:cNvPr id="308" name="Shape 308"/>
            <p:cNvSpPr txBox="1"/>
            <p:nvPr/>
          </p:nvSpPr>
          <p:spPr>
            <a:xfrm>
              <a:off x="157192" y="963722"/>
              <a:ext cx="1290387" cy="346249"/>
            </a:xfrm>
            <a:prstGeom prst="rect">
              <a:avLst/>
            </a:prstGeom>
            <a:noFill/>
            <a:ln>
              <a:noFill/>
            </a:ln>
          </p:spPr>
          <p:txBody>
            <a:bodyPr anchorCtr="0" anchor="t" bIns="34275" lIns="68575" rIns="68575" wrap="square" tIns="34275">
              <a:noAutofit/>
            </a:bodyPr>
            <a:lstStyle/>
            <a:p>
              <a:pPr indent="0" lvl="0" marL="0" marR="0" rtl="0" algn="l">
                <a:spcBef>
                  <a:spcPts val="0"/>
                </a:spcBef>
                <a:buSzPct val="25000"/>
                <a:buNone/>
              </a:pPr>
              <a:r>
                <a:rPr lang="en" sz="900">
                  <a:solidFill>
                    <a:srgbClr val="7F7F7F"/>
                  </a:solidFill>
                  <a:latin typeface="Rockwell"/>
                  <a:ea typeface="Rockwell"/>
                  <a:cs typeface="Rockwell"/>
                  <a:sym typeface="Rockwell"/>
                </a:rPr>
                <a:t>PPS OVERALL ENROLLMENT</a:t>
              </a:r>
            </a:p>
          </p:txBody>
        </p:sp>
        <p:sp>
          <p:nvSpPr>
            <p:cNvPr id="309" name="Shape 309"/>
            <p:cNvSpPr txBox="1"/>
            <p:nvPr/>
          </p:nvSpPr>
          <p:spPr>
            <a:xfrm>
              <a:off x="4878262" y="963722"/>
              <a:ext cx="1680799" cy="346249"/>
            </a:xfrm>
            <a:prstGeom prst="rect">
              <a:avLst/>
            </a:prstGeom>
            <a:noFill/>
            <a:ln>
              <a:noFill/>
            </a:ln>
          </p:spPr>
          <p:txBody>
            <a:bodyPr anchorCtr="0" anchor="t" bIns="34275" lIns="68575" rIns="68575" wrap="square" tIns="34275">
              <a:noAutofit/>
            </a:bodyPr>
            <a:lstStyle/>
            <a:p>
              <a:pPr indent="0" lvl="0" marL="0" marR="0" rtl="0" algn="l">
                <a:spcBef>
                  <a:spcPts val="0"/>
                </a:spcBef>
                <a:buSzPct val="25000"/>
                <a:buNone/>
              </a:pPr>
              <a:r>
                <a:rPr lang="en" sz="900">
                  <a:solidFill>
                    <a:srgbClr val="00B050"/>
                  </a:solidFill>
                  <a:latin typeface="Rockwell"/>
                  <a:ea typeface="Rockwell"/>
                  <a:cs typeface="Rockwell"/>
                  <a:sym typeface="Rockwell"/>
                </a:rPr>
                <a:t>FOCUS OPTIONS &amp; </a:t>
              </a:r>
              <a:r>
                <a:rPr lang="en" sz="900">
                  <a:solidFill>
                    <a:srgbClr val="8B7B57"/>
                  </a:solidFill>
                  <a:latin typeface="Rockwell"/>
                  <a:ea typeface="Rockwell"/>
                  <a:cs typeface="Rockwell"/>
                  <a:sym typeface="Rockwell"/>
                </a:rPr>
                <a:t>DUAL LANGUAGE</a:t>
              </a:r>
            </a:p>
          </p:txBody>
        </p:sp>
        <p:pic>
          <p:nvPicPr>
            <p:cNvPr id="310" name="Shape 310"/>
            <p:cNvPicPr preferRelativeResize="0"/>
            <p:nvPr/>
          </p:nvPicPr>
          <p:blipFill rotWithShape="1">
            <a:blip r:embed="rId3">
              <a:alphaModFix/>
            </a:blip>
            <a:srcRect b="0" l="0" r="0" t="0"/>
            <a:stretch/>
          </p:blipFill>
          <p:spPr>
            <a:xfrm>
              <a:off x="555830" y="1268648"/>
              <a:ext cx="6970500" cy="3518700"/>
            </a:xfrm>
            <a:prstGeom prst="rect">
              <a:avLst/>
            </a:prstGeom>
            <a:noFill/>
            <a:ln>
              <a:noFill/>
            </a:ln>
          </p:spPr>
        </p:pic>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5" name="Shape 315"/>
        <p:cNvGrpSpPr/>
        <p:nvPr/>
      </p:nvGrpSpPr>
      <p:grpSpPr>
        <a:xfrm>
          <a:off x="0" y="0"/>
          <a:ext cx="0" cy="0"/>
          <a:chOff x="0" y="0"/>
          <a:chExt cx="0" cy="0"/>
        </a:xfrm>
      </p:grpSpPr>
      <p:sp>
        <p:nvSpPr>
          <p:cNvPr id="316" name="Shape 316"/>
          <p:cNvSpPr txBox="1"/>
          <p:nvPr>
            <p:ph type="title"/>
          </p:nvPr>
        </p:nvSpPr>
        <p:spPr>
          <a:xfrm>
            <a:off x="158774" y="244400"/>
            <a:ext cx="8163600" cy="6390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lang="en" sz="3600"/>
              <a:t>Alternative Enrollment</a:t>
            </a:r>
          </a:p>
        </p:txBody>
      </p:sp>
      <p:sp>
        <p:nvSpPr>
          <p:cNvPr id="317" name="Shape 317"/>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pic>
        <p:nvPicPr>
          <p:cNvPr id="318" name="Shape 318"/>
          <p:cNvPicPr preferRelativeResize="0"/>
          <p:nvPr/>
        </p:nvPicPr>
        <p:blipFill>
          <a:blip r:embed="rId3">
            <a:alphaModFix/>
          </a:blip>
          <a:stretch>
            <a:fillRect/>
          </a:stretch>
        </p:blipFill>
        <p:spPr>
          <a:xfrm>
            <a:off x="1639538" y="997625"/>
            <a:ext cx="5864925" cy="39381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3" name="Shape 323"/>
        <p:cNvGrpSpPr/>
        <p:nvPr/>
      </p:nvGrpSpPr>
      <p:grpSpPr>
        <a:xfrm>
          <a:off x="0" y="0"/>
          <a:ext cx="0" cy="0"/>
          <a:chOff x="0" y="0"/>
          <a:chExt cx="0" cy="0"/>
        </a:xfrm>
      </p:grpSpPr>
      <p:sp>
        <p:nvSpPr>
          <p:cNvPr id="324" name="Shape 324"/>
          <p:cNvSpPr txBox="1"/>
          <p:nvPr>
            <p:ph type="title"/>
          </p:nvPr>
        </p:nvSpPr>
        <p:spPr>
          <a:xfrm>
            <a:off x="427511" y="363474"/>
            <a:ext cx="8523515" cy="696399"/>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b="0" i="0" lang="en" sz="3600" u="none" cap="none" strike="noStrike">
                <a:latin typeface="Rokkitt"/>
                <a:ea typeface="Rokkitt"/>
                <a:cs typeface="Rokkitt"/>
                <a:sym typeface="Rokkitt"/>
              </a:rPr>
              <a:t>E</a:t>
            </a:r>
            <a:r>
              <a:rPr lang="en" sz="3600"/>
              <a:t>ducation Options Committee - </a:t>
            </a:r>
          </a:p>
          <a:p>
            <a:pPr indent="0" lvl="0" marL="0" marR="0" rtl="0" algn="l">
              <a:lnSpc>
                <a:spcPct val="90000"/>
              </a:lnSpc>
              <a:spcBef>
                <a:spcPts val="0"/>
              </a:spcBef>
              <a:buSzPct val="25000"/>
              <a:buFont typeface="Rokkitt"/>
              <a:buNone/>
            </a:pPr>
            <a:r>
              <a:rPr lang="en" sz="3600"/>
              <a:t>Work to Date</a:t>
            </a:r>
          </a:p>
        </p:txBody>
      </p:sp>
      <p:sp>
        <p:nvSpPr>
          <p:cNvPr id="325" name="Shape 325"/>
          <p:cNvSpPr txBox="1"/>
          <p:nvPr>
            <p:ph idx="1" type="body"/>
          </p:nvPr>
        </p:nvSpPr>
        <p:spPr>
          <a:xfrm>
            <a:off x="5052136" y="1895330"/>
            <a:ext cx="3441000" cy="3038100"/>
          </a:xfrm>
          <a:prstGeom prst="rect">
            <a:avLst/>
          </a:prstGeom>
          <a:noFill/>
          <a:ln>
            <a:noFill/>
          </a:ln>
        </p:spPr>
        <p:txBody>
          <a:bodyPr anchorCtr="0" anchor="t" bIns="34275" lIns="68575" rIns="68575" wrap="square" tIns="34275">
            <a:noAutofit/>
          </a:bodyPr>
          <a:lstStyle/>
          <a:p>
            <a:pPr indent="-146050" lvl="0" marL="139700" marR="0" rtl="0" algn="l">
              <a:lnSpc>
                <a:spcPct val="90000"/>
              </a:lnSpc>
              <a:spcBef>
                <a:spcPts val="0"/>
              </a:spcBef>
              <a:spcAft>
                <a:spcPts val="0"/>
              </a:spcAft>
              <a:buClr>
                <a:srgbClr val="9E3611"/>
              </a:buClr>
              <a:buSzPct val="86666"/>
              <a:buFont typeface="Noto Sans Symbols"/>
              <a:buChar char="▪"/>
            </a:pPr>
            <a:r>
              <a:rPr b="0" i="0" lang="en" sz="1500" u="none" cap="none" strike="noStrike">
                <a:solidFill>
                  <a:schemeClr val="dk1"/>
                </a:solidFill>
                <a:latin typeface="Rockwell"/>
                <a:ea typeface="Rockwell"/>
                <a:cs typeface="Rockwell"/>
                <a:sym typeface="Rockwell"/>
              </a:rPr>
              <a:t>Evaluation/assessment of individual education option programs or schools </a:t>
            </a:r>
          </a:p>
          <a:p>
            <a:pPr indent="-146050" lvl="0" marL="139700" marR="0" rtl="0" algn="l">
              <a:lnSpc>
                <a:spcPct val="90000"/>
              </a:lnSpc>
              <a:spcBef>
                <a:spcPts val="900"/>
              </a:spcBef>
              <a:spcAft>
                <a:spcPts val="0"/>
              </a:spcAft>
              <a:buClr>
                <a:srgbClr val="9E3611"/>
              </a:buClr>
              <a:buSzPct val="86666"/>
              <a:buFont typeface="Noto Sans Symbols"/>
              <a:buChar char="▪"/>
            </a:pPr>
            <a:r>
              <a:rPr b="0" i="0" lang="en" sz="1500" u="none" cap="none" strike="noStrike">
                <a:solidFill>
                  <a:schemeClr val="dk1"/>
                </a:solidFill>
                <a:latin typeface="Rockwell"/>
                <a:ea typeface="Rockwell"/>
                <a:cs typeface="Rockwell"/>
                <a:sym typeface="Rockwell"/>
              </a:rPr>
              <a:t>Articulation of </a:t>
            </a:r>
            <a:r>
              <a:rPr b="0" i="1" lang="en" sz="1500" u="none" cap="none" strike="noStrike">
                <a:solidFill>
                  <a:schemeClr val="dk1"/>
                </a:solidFill>
                <a:latin typeface="Rockwell"/>
                <a:ea typeface="Rockwell"/>
                <a:cs typeface="Rockwell"/>
                <a:sym typeface="Rockwell"/>
              </a:rPr>
              <a:t>which/if </a:t>
            </a:r>
            <a:r>
              <a:rPr b="0" i="0" lang="en" sz="1500" u="none" cap="none" strike="noStrike">
                <a:solidFill>
                  <a:schemeClr val="dk1"/>
                </a:solidFill>
                <a:latin typeface="Rockwell"/>
                <a:ea typeface="Rockwell"/>
                <a:cs typeface="Rockwell"/>
                <a:sym typeface="Rockwell"/>
              </a:rPr>
              <a:t>specific schools should move, change or expand</a:t>
            </a:r>
          </a:p>
          <a:p>
            <a:pPr indent="-146050" lvl="0" marL="139700" marR="0" rtl="0" algn="l">
              <a:lnSpc>
                <a:spcPct val="90000"/>
              </a:lnSpc>
              <a:spcBef>
                <a:spcPts val="900"/>
              </a:spcBef>
              <a:spcAft>
                <a:spcPts val="0"/>
              </a:spcAft>
              <a:buClr>
                <a:srgbClr val="9E3611"/>
              </a:buClr>
              <a:buSzPct val="86666"/>
              <a:buFont typeface="Noto Sans Symbols"/>
              <a:buChar char="▪"/>
            </a:pPr>
            <a:r>
              <a:rPr b="0" i="0" lang="en" sz="1500" u="none" cap="none" strike="noStrike">
                <a:solidFill>
                  <a:schemeClr val="dk1"/>
                </a:solidFill>
                <a:latin typeface="Rockwell"/>
                <a:ea typeface="Rockwell"/>
                <a:cs typeface="Rockwell"/>
                <a:sym typeface="Rockwell"/>
              </a:rPr>
              <a:t>Guidance on specific locations for individual schools or programs</a:t>
            </a:r>
          </a:p>
          <a:p>
            <a:pPr indent="-146050" lvl="0" marL="139700" marR="0" rtl="0" algn="l">
              <a:lnSpc>
                <a:spcPct val="90000"/>
              </a:lnSpc>
              <a:spcBef>
                <a:spcPts val="900"/>
              </a:spcBef>
              <a:buClr>
                <a:srgbClr val="9E3611"/>
              </a:buClr>
              <a:buSzPct val="86666"/>
              <a:buFont typeface="Noto Sans Symbols"/>
              <a:buNone/>
            </a:pPr>
            <a:r>
              <a:t/>
            </a:r>
            <a:endParaRPr b="0" i="0" sz="1500" u="none" cap="none" strike="noStrike">
              <a:solidFill>
                <a:schemeClr val="dk1"/>
              </a:solidFill>
              <a:latin typeface="Rockwell"/>
              <a:ea typeface="Rockwell"/>
              <a:cs typeface="Rockwell"/>
              <a:sym typeface="Rockwell"/>
            </a:endParaRPr>
          </a:p>
        </p:txBody>
      </p:sp>
      <p:sp>
        <p:nvSpPr>
          <p:cNvPr id="326" name="Shape 326"/>
          <p:cNvSpPr txBox="1"/>
          <p:nvPr/>
        </p:nvSpPr>
        <p:spPr>
          <a:xfrm>
            <a:off x="569665" y="1666730"/>
            <a:ext cx="3998214" cy="3038094"/>
          </a:xfrm>
          <a:prstGeom prst="rect">
            <a:avLst/>
          </a:prstGeom>
          <a:noFill/>
          <a:ln>
            <a:noFill/>
          </a:ln>
        </p:spPr>
        <p:txBody>
          <a:bodyPr anchorCtr="0" anchor="t" bIns="34275" lIns="68575" rIns="68575" wrap="square" tIns="34275">
            <a:noAutofit/>
          </a:bodyPr>
          <a:lstStyle/>
          <a:p>
            <a:pPr indent="-146050" lvl="0" marL="139700" marR="0" rtl="0" algn="l">
              <a:lnSpc>
                <a:spcPct val="90000"/>
              </a:lnSpc>
              <a:spcBef>
                <a:spcPts val="0"/>
              </a:spcBef>
              <a:spcAft>
                <a:spcPts val="0"/>
              </a:spcAft>
              <a:buClr>
                <a:srgbClr val="9E3611"/>
              </a:buClr>
              <a:buSzPct val="86666"/>
              <a:buFont typeface="Noto Sans Symbols"/>
              <a:buChar char="▪"/>
            </a:pPr>
            <a:r>
              <a:rPr lang="en" sz="1500">
                <a:solidFill>
                  <a:schemeClr val="dk1"/>
                </a:solidFill>
                <a:latin typeface="Rockwell"/>
                <a:ea typeface="Rockwell"/>
                <a:cs typeface="Rockwell"/>
                <a:sym typeface="Rockwell"/>
              </a:rPr>
              <a:t>Values to guide future planning for creation, modification, or possible closure of specific education option programs/schools</a:t>
            </a:r>
          </a:p>
          <a:p>
            <a:pPr indent="-146050" lvl="0" marL="139700" marR="0" rtl="0" algn="l">
              <a:lnSpc>
                <a:spcPct val="90000"/>
              </a:lnSpc>
              <a:spcBef>
                <a:spcPts val="900"/>
              </a:spcBef>
              <a:spcAft>
                <a:spcPts val="0"/>
              </a:spcAft>
              <a:buClr>
                <a:srgbClr val="9E3611"/>
              </a:buClr>
              <a:buSzPct val="86666"/>
              <a:buFont typeface="Noto Sans Symbols"/>
              <a:buChar char="▪"/>
            </a:pPr>
            <a:r>
              <a:rPr lang="en" sz="1500">
                <a:solidFill>
                  <a:schemeClr val="dk1"/>
                </a:solidFill>
                <a:latin typeface="Rockwell"/>
                <a:ea typeface="Rockwell"/>
                <a:cs typeface="Rockwell"/>
                <a:sym typeface="Rockwell"/>
              </a:rPr>
              <a:t>A framework for the development of a fair, equitable and transparent evaluation process of education options</a:t>
            </a:r>
          </a:p>
          <a:p>
            <a:pPr indent="-146050" lvl="0" marL="139700" marR="0" rtl="0" algn="l">
              <a:lnSpc>
                <a:spcPct val="90000"/>
              </a:lnSpc>
              <a:spcBef>
                <a:spcPts val="900"/>
              </a:spcBef>
              <a:spcAft>
                <a:spcPts val="0"/>
              </a:spcAft>
              <a:buClr>
                <a:srgbClr val="9E3611"/>
              </a:buClr>
              <a:buSzPct val="86666"/>
              <a:buFont typeface="Noto Sans Symbols"/>
              <a:buChar char="▪"/>
            </a:pPr>
            <a:r>
              <a:rPr lang="en" sz="1500">
                <a:solidFill>
                  <a:schemeClr val="dk1"/>
                </a:solidFill>
                <a:latin typeface="Rockwell"/>
                <a:ea typeface="Rockwell"/>
                <a:cs typeface="Rockwell"/>
                <a:sym typeface="Rockwell"/>
              </a:rPr>
              <a:t>A outline of systemic trends that should help guide location decisions in the future</a:t>
            </a:r>
          </a:p>
          <a:p>
            <a:pPr indent="-146050" lvl="0" marL="139700" marR="0" rtl="0" algn="l">
              <a:lnSpc>
                <a:spcPct val="90000"/>
              </a:lnSpc>
              <a:spcBef>
                <a:spcPts val="900"/>
              </a:spcBef>
              <a:spcAft>
                <a:spcPts val="0"/>
              </a:spcAft>
              <a:buClr>
                <a:srgbClr val="9E3611"/>
              </a:buClr>
              <a:buSzPct val="86666"/>
              <a:buFont typeface="Noto Sans Symbols"/>
              <a:buChar char="▪"/>
            </a:pPr>
            <a:r>
              <a:rPr lang="en" sz="1500">
                <a:solidFill>
                  <a:schemeClr val="dk1"/>
                </a:solidFill>
                <a:latin typeface="Rockwell"/>
                <a:ea typeface="Rockwell"/>
                <a:cs typeface="Rockwell"/>
                <a:sym typeface="Rockwell"/>
              </a:rPr>
              <a:t>An articulation of specific value that education options should bring to the PPS system</a:t>
            </a:r>
          </a:p>
          <a:p>
            <a:pPr indent="-146050" lvl="0" marL="139700" marR="0" rtl="0" algn="l">
              <a:lnSpc>
                <a:spcPct val="90000"/>
              </a:lnSpc>
              <a:spcBef>
                <a:spcPts val="900"/>
              </a:spcBef>
              <a:buClr>
                <a:srgbClr val="9E3611"/>
              </a:buClr>
              <a:buFont typeface="Noto Sans Symbols"/>
              <a:buNone/>
            </a:pPr>
            <a:r>
              <a:t/>
            </a:r>
            <a:endParaRPr sz="1500">
              <a:solidFill>
                <a:schemeClr val="dk1"/>
              </a:solidFill>
              <a:latin typeface="Rockwell"/>
              <a:ea typeface="Rockwell"/>
              <a:cs typeface="Rockwell"/>
              <a:sym typeface="Rockwell"/>
            </a:endParaRPr>
          </a:p>
        </p:txBody>
      </p:sp>
      <p:sp>
        <p:nvSpPr>
          <p:cNvPr id="327" name="Shape 327"/>
          <p:cNvSpPr txBox="1"/>
          <p:nvPr/>
        </p:nvSpPr>
        <p:spPr>
          <a:xfrm>
            <a:off x="569665" y="1301008"/>
            <a:ext cx="3803072" cy="300082"/>
          </a:xfrm>
          <a:prstGeom prst="rect">
            <a:avLst/>
          </a:prstGeom>
          <a:solidFill>
            <a:srgbClr val="FFC000"/>
          </a:solidFill>
          <a:ln>
            <a:noFill/>
          </a:ln>
        </p:spPr>
        <p:txBody>
          <a:bodyPr anchorCtr="0" anchor="t" bIns="34275" lIns="68575" rIns="68575" wrap="square" tIns="34275">
            <a:noAutofit/>
          </a:bodyPr>
          <a:lstStyle/>
          <a:p>
            <a:pPr indent="0" lvl="0" marL="0" marR="0" rtl="0" algn="ctr">
              <a:spcBef>
                <a:spcPts val="0"/>
              </a:spcBef>
              <a:buSzPct val="25000"/>
              <a:buNone/>
            </a:pPr>
            <a:r>
              <a:rPr b="1" lang="en" sz="1500">
                <a:solidFill>
                  <a:schemeClr val="dk1"/>
                </a:solidFill>
                <a:latin typeface="Rockwell"/>
                <a:ea typeface="Rockwell"/>
                <a:cs typeface="Rockwell"/>
                <a:sym typeface="Rockwell"/>
              </a:rPr>
              <a:t>What it does do? </a:t>
            </a:r>
          </a:p>
        </p:txBody>
      </p:sp>
      <p:sp>
        <p:nvSpPr>
          <p:cNvPr id="328" name="Shape 328"/>
          <p:cNvSpPr txBox="1"/>
          <p:nvPr/>
        </p:nvSpPr>
        <p:spPr>
          <a:xfrm>
            <a:off x="5052137" y="1294813"/>
            <a:ext cx="3441001" cy="300082"/>
          </a:xfrm>
          <a:prstGeom prst="rect">
            <a:avLst/>
          </a:prstGeom>
          <a:solidFill>
            <a:srgbClr val="FFC000"/>
          </a:solidFill>
          <a:ln>
            <a:noFill/>
          </a:ln>
        </p:spPr>
        <p:txBody>
          <a:bodyPr anchorCtr="0" anchor="t" bIns="34275" lIns="68575" rIns="68575" wrap="square" tIns="34275">
            <a:noAutofit/>
          </a:bodyPr>
          <a:lstStyle/>
          <a:p>
            <a:pPr indent="0" lvl="0" marL="0" marR="0" rtl="0" algn="ctr">
              <a:spcBef>
                <a:spcPts val="0"/>
              </a:spcBef>
              <a:buSzPct val="25000"/>
              <a:buNone/>
            </a:pPr>
            <a:r>
              <a:rPr b="1" lang="en" sz="1500">
                <a:solidFill>
                  <a:schemeClr val="dk1"/>
                </a:solidFill>
                <a:latin typeface="Rockwell"/>
                <a:ea typeface="Rockwell"/>
                <a:cs typeface="Rockwell"/>
                <a:sym typeface="Rockwell"/>
              </a:rPr>
              <a:t>What it doesn’t do?</a:t>
            </a:r>
          </a:p>
        </p:txBody>
      </p:sp>
      <p:sp>
        <p:nvSpPr>
          <p:cNvPr id="329" name="Shape 329"/>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7"/>
                                        </p:tgtEl>
                                        <p:attrNameLst>
                                          <p:attrName>style.visibility</p:attrName>
                                        </p:attrNameLst>
                                      </p:cBhvr>
                                      <p:to>
                                        <p:strVal val="visible"/>
                                      </p:to>
                                    </p:set>
                                    <p:anim calcmode="lin" valueType="num">
                                      <p:cBhvr additive="base">
                                        <p:cTn dur="500"/>
                                        <p:tgtEl>
                                          <p:spTgt spid="327"/>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326"/>
                                        </p:tgtEl>
                                        <p:attrNameLst>
                                          <p:attrName>style.visibility</p:attrName>
                                        </p:attrNameLst>
                                      </p:cBhvr>
                                      <p:to>
                                        <p:strVal val="visible"/>
                                      </p:to>
                                    </p:set>
                                    <p:anim calcmode="lin" valueType="num">
                                      <p:cBhvr additive="base">
                                        <p:cTn dur="500"/>
                                        <p:tgtEl>
                                          <p:spTgt spid="32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28"/>
                                        </p:tgtEl>
                                        <p:attrNameLst>
                                          <p:attrName>style.visibility</p:attrName>
                                        </p:attrNameLst>
                                      </p:cBhvr>
                                      <p:to>
                                        <p:strVal val="visible"/>
                                      </p:to>
                                    </p:set>
                                    <p:anim calcmode="lin" valueType="num">
                                      <p:cBhvr additive="base">
                                        <p:cTn dur="500"/>
                                        <p:tgtEl>
                                          <p:spTgt spid="328"/>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325">
                                            <p:txEl>
                                              <p:pRg end="0" st="0"/>
                                            </p:txEl>
                                          </p:spTgt>
                                        </p:tgtEl>
                                        <p:attrNameLst>
                                          <p:attrName>style.visibility</p:attrName>
                                        </p:attrNameLst>
                                      </p:cBhvr>
                                      <p:to>
                                        <p:strVal val="visible"/>
                                      </p:to>
                                    </p:set>
                                    <p:anim calcmode="lin" valueType="num">
                                      <p:cBhvr additive="base">
                                        <p:cTn dur="500"/>
                                        <p:tgtEl>
                                          <p:spTgt spid="325">
                                            <p:txEl>
                                              <p:pRg end="0" st="0"/>
                                            </p:txEl>
                                          </p:spTgt>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325">
                                            <p:txEl>
                                              <p:pRg end="1" st="1"/>
                                            </p:txEl>
                                          </p:spTgt>
                                        </p:tgtEl>
                                        <p:attrNameLst>
                                          <p:attrName>style.visibility</p:attrName>
                                        </p:attrNameLst>
                                      </p:cBhvr>
                                      <p:to>
                                        <p:strVal val="visible"/>
                                      </p:to>
                                    </p:set>
                                    <p:anim calcmode="lin" valueType="num">
                                      <p:cBhvr additive="base">
                                        <p:cTn dur="500"/>
                                        <p:tgtEl>
                                          <p:spTgt spid="325">
                                            <p:txEl>
                                              <p:pRg end="1" st="1"/>
                                            </p:txEl>
                                          </p:spTgt>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325">
                                            <p:txEl>
                                              <p:pRg end="2" st="2"/>
                                            </p:txEl>
                                          </p:spTgt>
                                        </p:tgtEl>
                                        <p:attrNameLst>
                                          <p:attrName>style.visibility</p:attrName>
                                        </p:attrNameLst>
                                      </p:cBhvr>
                                      <p:to>
                                        <p:strVal val="visible"/>
                                      </p:to>
                                    </p:set>
                                    <p:anim calcmode="lin" valueType="num">
                                      <p:cBhvr additive="base">
                                        <p:cTn dur="500"/>
                                        <p:tgtEl>
                                          <p:spTgt spid="325">
                                            <p:txEl>
                                              <p:pRg end="2" st="2"/>
                                            </p:txEl>
                                          </p:spTgt>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325">
                                            <p:txEl>
                                              <p:pRg end="3" st="3"/>
                                            </p:txEl>
                                          </p:spTgt>
                                        </p:tgtEl>
                                        <p:attrNameLst>
                                          <p:attrName>style.visibility</p:attrName>
                                        </p:attrNameLst>
                                      </p:cBhvr>
                                      <p:to>
                                        <p:strVal val="visible"/>
                                      </p:to>
                                    </p:set>
                                    <p:anim calcmode="lin" valueType="num">
                                      <p:cBhvr additive="base">
                                        <p:cTn dur="500"/>
                                        <p:tgtEl>
                                          <p:spTgt spid="325">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148" name="Shape 148"/>
          <p:cNvSpPr txBox="1"/>
          <p:nvPr>
            <p:ph type="title"/>
          </p:nvPr>
        </p:nvSpPr>
        <p:spPr>
          <a:xfrm>
            <a:off x="311700" y="278850"/>
            <a:ext cx="8520600" cy="572700"/>
          </a:xfrm>
          <a:prstGeom prst="rect">
            <a:avLst/>
          </a:prstGeom>
        </p:spPr>
        <p:txBody>
          <a:bodyPr anchorCtr="0" anchor="ctr" bIns="68575" lIns="68575" rIns="68575" wrap="square" tIns="68575">
            <a:noAutofit/>
          </a:bodyPr>
          <a:lstStyle/>
          <a:p>
            <a:pPr lvl="0" rtl="0">
              <a:spcBef>
                <a:spcPts val="0"/>
              </a:spcBef>
              <a:buNone/>
            </a:pPr>
            <a:r>
              <a:rPr lang="en" sz="3600"/>
              <a:t>Objectives</a:t>
            </a:r>
          </a:p>
        </p:txBody>
      </p:sp>
      <p:sp>
        <p:nvSpPr>
          <p:cNvPr id="149" name="Shape 149"/>
          <p:cNvSpPr txBox="1"/>
          <p:nvPr>
            <p:ph idx="1" type="body"/>
          </p:nvPr>
        </p:nvSpPr>
        <p:spPr>
          <a:xfrm>
            <a:off x="311700" y="1152475"/>
            <a:ext cx="8520600" cy="2164500"/>
          </a:xfrm>
          <a:prstGeom prst="rect">
            <a:avLst/>
          </a:prstGeom>
        </p:spPr>
        <p:txBody>
          <a:bodyPr anchorCtr="0" anchor="t" bIns="68575" lIns="68575" rIns="68575" wrap="square" tIns="68575">
            <a:noAutofit/>
          </a:bodyPr>
          <a:lstStyle/>
          <a:p>
            <a:pPr indent="-419100" lvl="0" marL="457200" rtl="0">
              <a:spcBef>
                <a:spcPts val="0"/>
              </a:spcBef>
              <a:spcAft>
                <a:spcPts val="0"/>
              </a:spcAft>
              <a:buSzPct val="100000"/>
              <a:buFont typeface="Rokkitt"/>
              <a:buAutoNum type="arabicPeriod"/>
            </a:pPr>
            <a:r>
              <a:rPr lang="en" sz="3000">
                <a:latin typeface="Rokkitt"/>
                <a:ea typeface="Rokkitt"/>
                <a:cs typeface="Rokkitt"/>
                <a:sym typeface="Rokkitt"/>
              </a:rPr>
              <a:t>Explain how we got to the work, what work was accomplished, what work still needs to be done.</a:t>
            </a:r>
          </a:p>
          <a:p>
            <a:pPr indent="-419100" lvl="0" marL="457200" rtl="0">
              <a:spcBef>
                <a:spcPts val="0"/>
              </a:spcBef>
              <a:spcAft>
                <a:spcPts val="0"/>
              </a:spcAft>
              <a:buSzPct val="100000"/>
              <a:buFont typeface="Rokkitt"/>
              <a:buAutoNum type="arabicPeriod"/>
            </a:pPr>
            <a:r>
              <a:rPr lang="en" sz="3000">
                <a:latin typeface="Rokkitt"/>
                <a:ea typeface="Rokkitt"/>
                <a:cs typeface="Rokkitt"/>
                <a:sym typeface="Rokkitt"/>
              </a:rPr>
              <a:t>Dispel a few myths.</a:t>
            </a:r>
            <a:br>
              <a:rPr lang="en" sz="600"/>
            </a:br>
            <a:br>
              <a:rPr lang="en" sz="3000"/>
            </a:br>
          </a:p>
        </p:txBody>
      </p:sp>
      <p:sp>
        <p:nvSpPr>
          <p:cNvPr id="150" name="Shape 150"/>
          <p:cNvSpPr txBox="1"/>
          <p:nvPr/>
        </p:nvSpPr>
        <p:spPr>
          <a:xfrm>
            <a:off x="126675" y="3147300"/>
            <a:ext cx="9017400" cy="1416600"/>
          </a:xfrm>
          <a:prstGeom prst="rect">
            <a:avLst/>
          </a:prstGeom>
          <a:noFill/>
          <a:ln>
            <a:noFill/>
          </a:ln>
        </p:spPr>
        <p:txBody>
          <a:bodyPr anchorCtr="0" anchor="ctr" bIns="91425" lIns="91425" rIns="91425" wrap="square" tIns="91425">
            <a:noAutofit/>
          </a:bodyPr>
          <a:lstStyle/>
          <a:p>
            <a:pPr indent="-228600" lvl="0" marL="457200" rtl="0">
              <a:lnSpc>
                <a:spcPct val="90000"/>
              </a:lnSpc>
              <a:spcBef>
                <a:spcPts val="900"/>
              </a:spcBef>
              <a:buClr>
                <a:schemeClr val="accent2"/>
              </a:buClr>
              <a:buFont typeface="Rockwell"/>
              <a:buChar char="●"/>
            </a:pPr>
            <a:r>
              <a:rPr lang="en" sz="3000" u="sng">
                <a:solidFill>
                  <a:schemeClr val="hlink"/>
                </a:solidFill>
                <a:latin typeface="Rokkitt"/>
                <a:ea typeface="Rokkitt"/>
                <a:cs typeface="Rokkitt"/>
                <a:sym typeface="Rokkitt"/>
                <a:hlinkClick r:id="rId3"/>
              </a:rPr>
              <a:t>Comprehensive Draft of Ed Options - 2/8/17</a:t>
            </a:r>
            <a:br>
              <a:rPr lang="en">
                <a:latin typeface="Rokkitt"/>
                <a:ea typeface="Rokkitt"/>
                <a:cs typeface="Rokkitt"/>
                <a:sym typeface="Rokkitt"/>
              </a:rPr>
            </a:br>
          </a:p>
          <a:p>
            <a:pPr indent="-228600" lvl="0" marL="457200" rtl="0">
              <a:lnSpc>
                <a:spcPct val="90000"/>
              </a:lnSpc>
              <a:spcBef>
                <a:spcPts val="900"/>
              </a:spcBef>
              <a:buClr>
                <a:schemeClr val="accent2"/>
              </a:buClr>
              <a:buFont typeface="Rokkitt"/>
              <a:buChar char="●"/>
            </a:pPr>
            <a:r>
              <a:rPr lang="en" sz="3000" u="sng">
                <a:solidFill>
                  <a:schemeClr val="hlink"/>
                </a:solidFill>
                <a:latin typeface="Rokkitt"/>
                <a:ea typeface="Rokkitt"/>
                <a:cs typeface="Rokkitt"/>
                <a:sym typeface="Rokkitt"/>
                <a:hlinkClick r:id="rId4"/>
              </a:rPr>
              <a:t>Ed Options 1-page Overview - 2/8/17</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4" name="Shape 334"/>
        <p:cNvGrpSpPr/>
        <p:nvPr/>
      </p:nvGrpSpPr>
      <p:grpSpPr>
        <a:xfrm>
          <a:off x="0" y="0"/>
          <a:ext cx="0" cy="0"/>
          <a:chOff x="0" y="0"/>
          <a:chExt cx="0" cy="0"/>
        </a:xfrm>
      </p:grpSpPr>
      <p:sp>
        <p:nvSpPr>
          <p:cNvPr id="335" name="Shape 335"/>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336" name="Shape 336"/>
          <p:cNvSpPr txBox="1"/>
          <p:nvPr>
            <p:ph type="title"/>
          </p:nvPr>
        </p:nvSpPr>
        <p:spPr>
          <a:xfrm>
            <a:off x="249800" y="101425"/>
            <a:ext cx="8713500" cy="8718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b="0" i="0" lang="en" sz="3600" u="none" cap="none" strike="noStrike">
                <a:latin typeface="Rokkitt"/>
                <a:ea typeface="Rokkitt"/>
                <a:cs typeface="Rokkitt"/>
                <a:sym typeface="Rokkitt"/>
              </a:rPr>
              <a:t>P</a:t>
            </a:r>
            <a:r>
              <a:rPr lang="en" sz="3600"/>
              <a:t>roposed Values to Guide Education Options</a:t>
            </a:r>
          </a:p>
        </p:txBody>
      </p:sp>
      <p:sp>
        <p:nvSpPr>
          <p:cNvPr id="337" name="Shape 337"/>
          <p:cNvSpPr/>
          <p:nvPr/>
        </p:nvSpPr>
        <p:spPr>
          <a:xfrm>
            <a:off x="292458" y="1056100"/>
            <a:ext cx="8305200" cy="657000"/>
          </a:xfrm>
          <a:prstGeom prst="rect">
            <a:avLst/>
          </a:prstGeom>
          <a:solidFill>
            <a:srgbClr val="9B2B1C"/>
          </a:solidFill>
          <a:ln cap="flat" cmpd="sng" w="12700">
            <a:solidFill>
              <a:srgbClr val="9B2B1C"/>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338" name="Shape 338"/>
          <p:cNvSpPr txBox="1"/>
          <p:nvPr/>
        </p:nvSpPr>
        <p:spPr>
          <a:xfrm>
            <a:off x="249802" y="1043500"/>
            <a:ext cx="8305200" cy="673800"/>
          </a:xfrm>
          <a:prstGeom prst="rect">
            <a:avLst/>
          </a:prstGeom>
          <a:noFill/>
          <a:ln>
            <a:noFill/>
          </a:ln>
        </p:spPr>
        <p:txBody>
          <a:bodyPr anchorCtr="0" anchor="ctr" bIns="42650" lIns="74675" rIns="74675" wrap="square" tIns="42650">
            <a:noAutofit/>
          </a:bodyPr>
          <a:lstStyle/>
          <a:p>
            <a:pPr indent="0" lvl="0" marL="0" marR="0" rtl="0" algn="ctr">
              <a:lnSpc>
                <a:spcPct val="90000"/>
              </a:lnSpc>
              <a:spcBef>
                <a:spcPts val="0"/>
              </a:spcBef>
              <a:spcAft>
                <a:spcPts val="0"/>
              </a:spcAft>
              <a:buSzPct val="25000"/>
              <a:buNone/>
            </a:pPr>
            <a:r>
              <a:rPr lang="en" sz="2400">
                <a:solidFill>
                  <a:srgbClr val="FFFFFF"/>
                </a:solidFill>
                <a:latin typeface="Rockwell"/>
                <a:ea typeface="Rockwell"/>
                <a:cs typeface="Rockwell"/>
                <a:sym typeface="Rockwell"/>
              </a:rPr>
              <a:t>Equity of Access </a:t>
            </a:r>
          </a:p>
        </p:txBody>
      </p:sp>
      <p:sp>
        <p:nvSpPr>
          <p:cNvPr id="339" name="Shape 339"/>
          <p:cNvSpPr/>
          <p:nvPr/>
        </p:nvSpPr>
        <p:spPr>
          <a:xfrm>
            <a:off x="292399" y="1920858"/>
            <a:ext cx="8305200" cy="657000"/>
          </a:xfrm>
          <a:prstGeom prst="rect">
            <a:avLst/>
          </a:prstGeom>
          <a:solidFill>
            <a:schemeClr val="accent3"/>
          </a:solidFill>
          <a:ln cap="flat" cmpd="sng" w="12700">
            <a:solidFill>
              <a:schemeClr val="accent3"/>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340" name="Shape 340"/>
          <p:cNvSpPr txBox="1"/>
          <p:nvPr/>
        </p:nvSpPr>
        <p:spPr>
          <a:xfrm>
            <a:off x="292424" y="1912450"/>
            <a:ext cx="8305200" cy="673800"/>
          </a:xfrm>
          <a:prstGeom prst="rect">
            <a:avLst/>
          </a:prstGeom>
          <a:noFill/>
          <a:ln>
            <a:noFill/>
          </a:ln>
        </p:spPr>
        <p:txBody>
          <a:bodyPr anchorCtr="0" anchor="ctr" bIns="42650" lIns="74675" rIns="74675" wrap="square" tIns="42650">
            <a:noAutofit/>
          </a:bodyPr>
          <a:lstStyle/>
          <a:p>
            <a:pPr indent="0" lvl="0" marL="0" marR="0" rtl="0" algn="ctr">
              <a:lnSpc>
                <a:spcPct val="90000"/>
              </a:lnSpc>
              <a:spcBef>
                <a:spcPts val="0"/>
              </a:spcBef>
              <a:spcAft>
                <a:spcPts val="0"/>
              </a:spcAft>
              <a:buSzPct val="25000"/>
              <a:buNone/>
            </a:pPr>
            <a:r>
              <a:rPr lang="en" sz="2400">
                <a:solidFill>
                  <a:srgbClr val="FFFFFF"/>
                </a:solidFill>
                <a:latin typeface="Rockwell"/>
                <a:ea typeface="Rockwell"/>
                <a:cs typeface="Rockwell"/>
                <a:sym typeface="Rockwell"/>
              </a:rPr>
              <a:t>Evaluation for Effectiveness</a:t>
            </a:r>
          </a:p>
        </p:txBody>
      </p:sp>
      <p:sp>
        <p:nvSpPr>
          <p:cNvPr id="341" name="Shape 341"/>
          <p:cNvSpPr/>
          <p:nvPr/>
        </p:nvSpPr>
        <p:spPr>
          <a:xfrm>
            <a:off x="292465" y="2785615"/>
            <a:ext cx="8305200" cy="657000"/>
          </a:xfrm>
          <a:prstGeom prst="rect">
            <a:avLst/>
          </a:prstGeom>
          <a:solidFill>
            <a:schemeClr val="accent4"/>
          </a:solidFill>
          <a:ln cap="flat" cmpd="sng" w="12700">
            <a:solidFill>
              <a:schemeClr val="accent4"/>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342" name="Shape 342"/>
          <p:cNvSpPr txBox="1"/>
          <p:nvPr/>
        </p:nvSpPr>
        <p:spPr>
          <a:xfrm>
            <a:off x="292372" y="2781400"/>
            <a:ext cx="8305200" cy="673800"/>
          </a:xfrm>
          <a:prstGeom prst="rect">
            <a:avLst/>
          </a:prstGeom>
          <a:noFill/>
          <a:ln>
            <a:noFill/>
          </a:ln>
        </p:spPr>
        <p:txBody>
          <a:bodyPr anchorCtr="0" anchor="ctr" bIns="42650" lIns="74675" rIns="74675" wrap="square" tIns="42650">
            <a:noAutofit/>
          </a:bodyPr>
          <a:lstStyle/>
          <a:p>
            <a:pPr indent="0" lvl="0" marL="0" marR="0" rtl="0" algn="ctr">
              <a:lnSpc>
                <a:spcPct val="90000"/>
              </a:lnSpc>
              <a:spcBef>
                <a:spcPts val="0"/>
              </a:spcBef>
              <a:spcAft>
                <a:spcPts val="0"/>
              </a:spcAft>
              <a:buSzPct val="25000"/>
              <a:buNone/>
            </a:pPr>
            <a:r>
              <a:rPr lang="en" sz="2400">
                <a:solidFill>
                  <a:srgbClr val="FFFFFF"/>
                </a:solidFill>
                <a:latin typeface="Rockwell"/>
                <a:ea typeface="Rockwell"/>
                <a:cs typeface="Rockwell"/>
                <a:sym typeface="Rockwell"/>
              </a:rPr>
              <a:t>Sustainable, Adequate Resources and Operations</a:t>
            </a:r>
          </a:p>
        </p:txBody>
      </p:sp>
      <p:sp>
        <p:nvSpPr>
          <p:cNvPr id="343" name="Shape 343"/>
          <p:cNvSpPr/>
          <p:nvPr/>
        </p:nvSpPr>
        <p:spPr>
          <a:xfrm>
            <a:off x="292404" y="3650373"/>
            <a:ext cx="8305200" cy="657000"/>
          </a:xfrm>
          <a:prstGeom prst="rect">
            <a:avLst/>
          </a:prstGeom>
          <a:solidFill>
            <a:schemeClr val="accent5"/>
          </a:solidFill>
          <a:ln cap="flat" cmpd="sng" w="12700">
            <a:solidFill>
              <a:schemeClr val="accent5"/>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344" name="Shape 344"/>
          <p:cNvSpPr txBox="1"/>
          <p:nvPr/>
        </p:nvSpPr>
        <p:spPr>
          <a:xfrm>
            <a:off x="292421" y="3650350"/>
            <a:ext cx="8305200" cy="673800"/>
          </a:xfrm>
          <a:prstGeom prst="rect">
            <a:avLst/>
          </a:prstGeom>
          <a:noFill/>
          <a:ln>
            <a:noFill/>
          </a:ln>
        </p:spPr>
        <p:txBody>
          <a:bodyPr anchorCtr="0" anchor="ctr" bIns="42650" lIns="74675" rIns="74675" wrap="square" tIns="42650">
            <a:noAutofit/>
          </a:bodyPr>
          <a:lstStyle/>
          <a:p>
            <a:pPr indent="0" lvl="0" marL="0" marR="0" rtl="0" algn="ctr">
              <a:lnSpc>
                <a:spcPct val="90000"/>
              </a:lnSpc>
              <a:spcBef>
                <a:spcPts val="0"/>
              </a:spcBef>
              <a:spcAft>
                <a:spcPts val="0"/>
              </a:spcAft>
              <a:buSzPct val="25000"/>
              <a:buNone/>
            </a:pPr>
            <a:r>
              <a:rPr lang="en" sz="2400">
                <a:solidFill>
                  <a:srgbClr val="FFFFFF"/>
                </a:solidFill>
                <a:latin typeface="Rockwell"/>
                <a:ea typeface="Rockwell"/>
                <a:cs typeface="Rockwell"/>
                <a:sym typeface="Rockwell"/>
              </a:rPr>
              <a:t>Healthy Ecosystem of Schools</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9" name="Shape 349"/>
        <p:cNvGrpSpPr/>
        <p:nvPr/>
      </p:nvGrpSpPr>
      <p:grpSpPr>
        <a:xfrm>
          <a:off x="0" y="0"/>
          <a:ext cx="0" cy="0"/>
          <a:chOff x="0" y="0"/>
          <a:chExt cx="0" cy="0"/>
        </a:xfrm>
      </p:grpSpPr>
      <p:sp>
        <p:nvSpPr>
          <p:cNvPr id="350" name="Shape 350"/>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351" name="Shape 351"/>
          <p:cNvSpPr txBox="1"/>
          <p:nvPr/>
        </p:nvSpPr>
        <p:spPr>
          <a:xfrm>
            <a:off x="292450" y="1713100"/>
            <a:ext cx="8305200" cy="2991600"/>
          </a:xfrm>
          <a:prstGeom prst="rect">
            <a:avLst/>
          </a:prstGeom>
          <a:solidFill>
            <a:srgbClr val="DECCCB">
              <a:alpha val="89800"/>
            </a:srgbClr>
          </a:solidFill>
          <a:ln>
            <a:noFill/>
          </a:ln>
        </p:spPr>
        <p:txBody>
          <a:bodyPr anchorCtr="0" anchor="t" bIns="84000" lIns="56000" rIns="74675" wrap="square" tIns="56000">
            <a:noAutofit/>
          </a:bodyPr>
          <a:lstStyle/>
          <a:p>
            <a:pPr indent="-177800" lvl="1" marL="88900" marR="0" rtl="0" algn="l">
              <a:lnSpc>
                <a:spcPct val="90000"/>
              </a:lnSpc>
              <a:spcBef>
                <a:spcPts val="0"/>
              </a:spcBef>
              <a:spcAft>
                <a:spcPts val="0"/>
              </a:spcAft>
              <a:buClr>
                <a:srgbClr val="000000"/>
              </a:buClr>
              <a:buSzPct val="100000"/>
              <a:buFont typeface="Rockwell"/>
              <a:buChar char="•"/>
            </a:pPr>
            <a:r>
              <a:rPr b="0" i="0" lang="en" sz="2400" u="none" cap="none" strike="noStrike">
                <a:latin typeface="Rockwell"/>
                <a:ea typeface="Rockwell"/>
                <a:cs typeface="Rockwell"/>
                <a:sym typeface="Rockwell"/>
              </a:rPr>
              <a:t>Eliminate the predictability and disproportionality of which student groups apply to, enroll in, and succeed in education options</a:t>
            </a:r>
          </a:p>
        </p:txBody>
      </p:sp>
      <p:sp>
        <p:nvSpPr>
          <p:cNvPr id="352" name="Shape 352"/>
          <p:cNvSpPr/>
          <p:nvPr/>
        </p:nvSpPr>
        <p:spPr>
          <a:xfrm>
            <a:off x="292458" y="1056100"/>
            <a:ext cx="8305200" cy="657000"/>
          </a:xfrm>
          <a:prstGeom prst="rect">
            <a:avLst/>
          </a:prstGeom>
          <a:solidFill>
            <a:srgbClr val="9B2B1C"/>
          </a:solidFill>
          <a:ln cap="flat" cmpd="sng" w="12700">
            <a:solidFill>
              <a:srgbClr val="9B2B1C"/>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353" name="Shape 353"/>
          <p:cNvSpPr txBox="1"/>
          <p:nvPr/>
        </p:nvSpPr>
        <p:spPr>
          <a:xfrm>
            <a:off x="292377" y="1039275"/>
            <a:ext cx="8305200" cy="673800"/>
          </a:xfrm>
          <a:prstGeom prst="rect">
            <a:avLst/>
          </a:prstGeom>
          <a:noFill/>
          <a:ln>
            <a:noFill/>
          </a:ln>
        </p:spPr>
        <p:txBody>
          <a:bodyPr anchorCtr="0" anchor="ctr" bIns="42650" lIns="74675" rIns="74675" wrap="square" tIns="42650">
            <a:noAutofit/>
          </a:bodyPr>
          <a:lstStyle/>
          <a:p>
            <a:pPr indent="0" lvl="0" marL="0" marR="0" rtl="0" algn="ctr">
              <a:lnSpc>
                <a:spcPct val="90000"/>
              </a:lnSpc>
              <a:spcBef>
                <a:spcPts val="0"/>
              </a:spcBef>
              <a:spcAft>
                <a:spcPts val="0"/>
              </a:spcAft>
              <a:buSzPct val="25000"/>
              <a:buNone/>
            </a:pPr>
            <a:r>
              <a:rPr lang="en" sz="2400">
                <a:solidFill>
                  <a:srgbClr val="FFFFFF"/>
                </a:solidFill>
                <a:latin typeface="Rockwell"/>
                <a:ea typeface="Rockwell"/>
                <a:cs typeface="Rockwell"/>
                <a:sym typeface="Rockwell"/>
              </a:rPr>
              <a:t>Equity of Access </a:t>
            </a:r>
          </a:p>
        </p:txBody>
      </p:sp>
      <p:sp>
        <p:nvSpPr>
          <p:cNvPr id="354" name="Shape 354"/>
          <p:cNvSpPr txBox="1"/>
          <p:nvPr>
            <p:ph type="title"/>
          </p:nvPr>
        </p:nvSpPr>
        <p:spPr>
          <a:xfrm>
            <a:off x="249800" y="101425"/>
            <a:ext cx="8713500" cy="8718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b="0" i="0" lang="en" sz="3600" u="none" cap="none" strike="noStrike">
                <a:latin typeface="Rokkitt"/>
                <a:ea typeface="Rokkitt"/>
                <a:cs typeface="Rokkitt"/>
                <a:sym typeface="Rokkitt"/>
              </a:rPr>
              <a:t>P</a:t>
            </a:r>
            <a:r>
              <a:rPr lang="en" sz="3600"/>
              <a:t>roposed Values to Guide Education Options</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9" name="Shape 359"/>
        <p:cNvGrpSpPr/>
        <p:nvPr/>
      </p:nvGrpSpPr>
      <p:grpSpPr>
        <a:xfrm>
          <a:off x="0" y="0"/>
          <a:ext cx="0" cy="0"/>
          <a:chOff x="0" y="0"/>
          <a:chExt cx="0" cy="0"/>
        </a:xfrm>
      </p:grpSpPr>
      <p:sp>
        <p:nvSpPr>
          <p:cNvPr id="360" name="Shape 360"/>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361" name="Shape 361"/>
          <p:cNvSpPr txBox="1"/>
          <p:nvPr/>
        </p:nvSpPr>
        <p:spPr>
          <a:xfrm>
            <a:off x="249800" y="1613950"/>
            <a:ext cx="8305200" cy="3090600"/>
          </a:xfrm>
          <a:prstGeom prst="rect">
            <a:avLst/>
          </a:prstGeom>
          <a:solidFill>
            <a:srgbClr val="DFDAD3">
              <a:alpha val="89800"/>
            </a:srgbClr>
          </a:solidFill>
          <a:ln>
            <a:noFill/>
          </a:ln>
        </p:spPr>
        <p:txBody>
          <a:bodyPr anchorCtr="0" anchor="t" bIns="84000" lIns="56000" rIns="74675" wrap="square" tIns="56000">
            <a:noAutofit/>
          </a:bodyPr>
          <a:lstStyle/>
          <a:p>
            <a:pPr indent="-177800" lvl="1" marL="88900" marR="0" rtl="0" algn="l">
              <a:lnSpc>
                <a:spcPct val="90000"/>
              </a:lnSpc>
              <a:spcBef>
                <a:spcPts val="0"/>
              </a:spcBef>
              <a:spcAft>
                <a:spcPts val="0"/>
              </a:spcAft>
              <a:buClr>
                <a:schemeClr val="dk1"/>
              </a:buClr>
              <a:buSzPct val="100000"/>
              <a:buFont typeface="Rockwell"/>
              <a:buChar char="•"/>
            </a:pPr>
            <a:r>
              <a:rPr b="0" i="0" lang="en" sz="2400" u="none" cap="none" strike="noStrike">
                <a:solidFill>
                  <a:schemeClr val="dk1"/>
                </a:solidFill>
                <a:latin typeface="Rockwell"/>
                <a:ea typeface="Rockwell"/>
                <a:cs typeface="Rockwell"/>
                <a:sym typeface="Rockwell"/>
              </a:rPr>
              <a:t>Evaluate for effectiveness, including: that they attract and effectively serve the students they intend to serve;  that promising practices from these schools are being shared, and to the degree possible, replicated in neighborhood schools; and that they contribute toward closing opportunity gaps for historically underserved students </a:t>
            </a:r>
          </a:p>
        </p:txBody>
      </p:sp>
      <p:sp>
        <p:nvSpPr>
          <p:cNvPr id="362" name="Shape 362"/>
          <p:cNvSpPr txBox="1"/>
          <p:nvPr/>
        </p:nvSpPr>
        <p:spPr>
          <a:xfrm>
            <a:off x="249799" y="973225"/>
            <a:ext cx="8305200" cy="673800"/>
          </a:xfrm>
          <a:prstGeom prst="rect">
            <a:avLst/>
          </a:prstGeom>
          <a:solidFill>
            <a:schemeClr val="accent3"/>
          </a:solidFill>
          <a:ln>
            <a:noFill/>
          </a:ln>
        </p:spPr>
        <p:txBody>
          <a:bodyPr anchorCtr="0" anchor="ctr" bIns="42650" lIns="74675" rIns="74675" wrap="square" tIns="42650">
            <a:noAutofit/>
          </a:bodyPr>
          <a:lstStyle/>
          <a:p>
            <a:pPr indent="0" lvl="0" marL="0" marR="0" rtl="0" algn="ctr">
              <a:lnSpc>
                <a:spcPct val="90000"/>
              </a:lnSpc>
              <a:spcBef>
                <a:spcPts val="0"/>
              </a:spcBef>
              <a:spcAft>
                <a:spcPts val="0"/>
              </a:spcAft>
              <a:buSzPct val="25000"/>
              <a:buNone/>
            </a:pPr>
            <a:r>
              <a:rPr lang="en" sz="2400">
                <a:solidFill>
                  <a:srgbClr val="FFFFFF"/>
                </a:solidFill>
                <a:latin typeface="Rockwell"/>
                <a:ea typeface="Rockwell"/>
                <a:cs typeface="Rockwell"/>
                <a:sym typeface="Rockwell"/>
              </a:rPr>
              <a:t>Evaluation for Effectiveness</a:t>
            </a:r>
          </a:p>
        </p:txBody>
      </p:sp>
      <p:sp>
        <p:nvSpPr>
          <p:cNvPr id="363" name="Shape 363"/>
          <p:cNvSpPr txBox="1"/>
          <p:nvPr>
            <p:ph type="title"/>
          </p:nvPr>
        </p:nvSpPr>
        <p:spPr>
          <a:xfrm>
            <a:off x="249800" y="101425"/>
            <a:ext cx="8713500" cy="8718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b="0" i="0" lang="en" sz="3600" u="none" cap="none" strike="noStrike">
                <a:latin typeface="Rokkitt"/>
                <a:ea typeface="Rokkitt"/>
                <a:cs typeface="Rokkitt"/>
                <a:sym typeface="Rokkitt"/>
              </a:rPr>
              <a:t>P</a:t>
            </a:r>
            <a:r>
              <a:rPr lang="en" sz="3600"/>
              <a:t>roposed Values to Guide Education Options</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8" name="Shape 368"/>
        <p:cNvGrpSpPr/>
        <p:nvPr/>
      </p:nvGrpSpPr>
      <p:grpSpPr>
        <a:xfrm>
          <a:off x="0" y="0"/>
          <a:ext cx="0" cy="0"/>
          <a:chOff x="0" y="0"/>
          <a:chExt cx="0" cy="0"/>
        </a:xfrm>
      </p:grpSpPr>
      <p:sp>
        <p:nvSpPr>
          <p:cNvPr id="369" name="Shape 369"/>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370" name="Shape 370"/>
          <p:cNvSpPr txBox="1"/>
          <p:nvPr/>
        </p:nvSpPr>
        <p:spPr>
          <a:xfrm>
            <a:off x="249800" y="1639300"/>
            <a:ext cx="8305200" cy="3065400"/>
          </a:xfrm>
          <a:prstGeom prst="rect">
            <a:avLst/>
          </a:prstGeom>
          <a:solidFill>
            <a:srgbClr val="DBD1CF">
              <a:alpha val="89800"/>
            </a:srgbClr>
          </a:solidFill>
          <a:ln>
            <a:noFill/>
          </a:ln>
        </p:spPr>
        <p:txBody>
          <a:bodyPr anchorCtr="0" anchor="t" bIns="84000" lIns="56000" rIns="74675" wrap="square" tIns="56000">
            <a:noAutofit/>
          </a:bodyPr>
          <a:lstStyle/>
          <a:p>
            <a:pPr indent="-177800" lvl="1" marL="88900" marR="0" rtl="0" algn="l">
              <a:lnSpc>
                <a:spcPct val="90000"/>
              </a:lnSpc>
              <a:spcBef>
                <a:spcPts val="0"/>
              </a:spcBef>
              <a:spcAft>
                <a:spcPts val="0"/>
              </a:spcAft>
              <a:buClr>
                <a:schemeClr val="dk1"/>
              </a:buClr>
              <a:buSzPct val="100000"/>
              <a:buFont typeface="Rockwell"/>
              <a:buChar char="•"/>
            </a:pPr>
            <a:r>
              <a:rPr b="0" i="0" lang="en" sz="2400" u="none" cap="none" strike="noStrike">
                <a:solidFill>
                  <a:schemeClr val="dk1"/>
                </a:solidFill>
                <a:latin typeface="Rockwell"/>
                <a:ea typeface="Rockwell"/>
                <a:cs typeface="Rockwell"/>
                <a:sym typeface="Rockwell"/>
              </a:rPr>
              <a:t>Clear understanding of what resources are required to sustain education options over time</a:t>
            </a:r>
          </a:p>
          <a:p>
            <a:pPr indent="-177800" lvl="1" marL="88900" marR="0" rtl="0" algn="l">
              <a:lnSpc>
                <a:spcPct val="90000"/>
              </a:lnSpc>
              <a:spcBef>
                <a:spcPts val="200"/>
              </a:spcBef>
              <a:spcAft>
                <a:spcPts val="0"/>
              </a:spcAft>
              <a:buClr>
                <a:schemeClr val="dk1"/>
              </a:buClr>
              <a:buSzPct val="100000"/>
              <a:buFont typeface="Rockwell"/>
              <a:buChar char="•"/>
            </a:pPr>
            <a:r>
              <a:rPr b="0" i="0" lang="en" sz="2400" u="none" cap="none" strike="noStrike">
                <a:solidFill>
                  <a:schemeClr val="dk1"/>
                </a:solidFill>
                <a:latin typeface="Rockwell"/>
                <a:ea typeface="Rockwell"/>
                <a:cs typeface="Rockwell"/>
                <a:sym typeface="Rockwell"/>
              </a:rPr>
              <a:t>Adequate resources--such as teaching staff, building and location, transportation, and wrap around services provided in ways that support the purpose of each option</a:t>
            </a:r>
          </a:p>
        </p:txBody>
      </p:sp>
      <p:sp>
        <p:nvSpPr>
          <p:cNvPr id="371" name="Shape 371"/>
          <p:cNvSpPr txBox="1"/>
          <p:nvPr/>
        </p:nvSpPr>
        <p:spPr>
          <a:xfrm>
            <a:off x="249797" y="973225"/>
            <a:ext cx="8305200" cy="673800"/>
          </a:xfrm>
          <a:prstGeom prst="rect">
            <a:avLst/>
          </a:prstGeom>
          <a:solidFill>
            <a:schemeClr val="accent4"/>
          </a:solidFill>
          <a:ln>
            <a:noFill/>
          </a:ln>
        </p:spPr>
        <p:txBody>
          <a:bodyPr anchorCtr="0" anchor="ctr" bIns="42650" lIns="74675" rIns="74675" wrap="square" tIns="42650">
            <a:noAutofit/>
          </a:bodyPr>
          <a:lstStyle/>
          <a:p>
            <a:pPr indent="0" lvl="0" marL="0" marR="0" rtl="0" algn="ctr">
              <a:lnSpc>
                <a:spcPct val="90000"/>
              </a:lnSpc>
              <a:spcBef>
                <a:spcPts val="0"/>
              </a:spcBef>
              <a:spcAft>
                <a:spcPts val="0"/>
              </a:spcAft>
              <a:buSzPct val="25000"/>
              <a:buNone/>
            </a:pPr>
            <a:r>
              <a:rPr lang="en" sz="2400">
                <a:solidFill>
                  <a:srgbClr val="FFFFFF"/>
                </a:solidFill>
                <a:latin typeface="Rockwell"/>
                <a:ea typeface="Rockwell"/>
                <a:cs typeface="Rockwell"/>
                <a:sym typeface="Rockwell"/>
              </a:rPr>
              <a:t>Sustainable, Adequate Resources and Operations</a:t>
            </a:r>
          </a:p>
        </p:txBody>
      </p:sp>
      <p:sp>
        <p:nvSpPr>
          <p:cNvPr id="372" name="Shape 372"/>
          <p:cNvSpPr txBox="1"/>
          <p:nvPr>
            <p:ph type="title"/>
          </p:nvPr>
        </p:nvSpPr>
        <p:spPr>
          <a:xfrm>
            <a:off x="249800" y="101425"/>
            <a:ext cx="8713500" cy="8718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b="0" i="0" lang="en" sz="3600" u="none" cap="none" strike="noStrike">
                <a:latin typeface="Rokkitt"/>
                <a:ea typeface="Rokkitt"/>
                <a:cs typeface="Rokkitt"/>
                <a:sym typeface="Rokkitt"/>
              </a:rPr>
              <a:t>P</a:t>
            </a:r>
            <a:r>
              <a:rPr lang="en" sz="3600"/>
              <a:t>roposed Values to Guide Education Options</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7" name="Shape 377"/>
        <p:cNvGrpSpPr/>
        <p:nvPr/>
      </p:nvGrpSpPr>
      <p:grpSpPr>
        <a:xfrm>
          <a:off x="0" y="0"/>
          <a:ext cx="0" cy="0"/>
          <a:chOff x="0" y="0"/>
          <a:chExt cx="0" cy="0"/>
        </a:xfrm>
      </p:grpSpPr>
      <p:sp>
        <p:nvSpPr>
          <p:cNvPr id="378" name="Shape 378"/>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379" name="Shape 379"/>
          <p:cNvSpPr txBox="1"/>
          <p:nvPr/>
        </p:nvSpPr>
        <p:spPr>
          <a:xfrm>
            <a:off x="249796" y="1003675"/>
            <a:ext cx="8305200" cy="673800"/>
          </a:xfrm>
          <a:prstGeom prst="rect">
            <a:avLst/>
          </a:prstGeom>
          <a:solidFill>
            <a:schemeClr val="accent5"/>
          </a:solidFill>
          <a:ln>
            <a:noFill/>
          </a:ln>
        </p:spPr>
        <p:txBody>
          <a:bodyPr anchorCtr="0" anchor="ctr" bIns="42650" lIns="74675" rIns="74675" wrap="square" tIns="42650">
            <a:noAutofit/>
          </a:bodyPr>
          <a:lstStyle/>
          <a:p>
            <a:pPr indent="0" lvl="0" marL="0" marR="0" rtl="0" algn="ctr">
              <a:lnSpc>
                <a:spcPct val="90000"/>
              </a:lnSpc>
              <a:spcBef>
                <a:spcPts val="0"/>
              </a:spcBef>
              <a:spcAft>
                <a:spcPts val="0"/>
              </a:spcAft>
              <a:buSzPct val="25000"/>
              <a:buNone/>
            </a:pPr>
            <a:r>
              <a:rPr lang="en" sz="2400">
                <a:solidFill>
                  <a:srgbClr val="FFFFFF"/>
                </a:solidFill>
                <a:latin typeface="Rockwell"/>
                <a:ea typeface="Rockwell"/>
                <a:cs typeface="Rockwell"/>
                <a:sym typeface="Rockwell"/>
              </a:rPr>
              <a:t>Healthy Ecosystem of Schools</a:t>
            </a:r>
          </a:p>
        </p:txBody>
      </p:sp>
      <p:sp>
        <p:nvSpPr>
          <p:cNvPr id="380" name="Shape 380"/>
          <p:cNvSpPr txBox="1"/>
          <p:nvPr/>
        </p:nvSpPr>
        <p:spPr>
          <a:xfrm>
            <a:off x="249800" y="1677475"/>
            <a:ext cx="8305200" cy="3063900"/>
          </a:xfrm>
          <a:prstGeom prst="rect">
            <a:avLst/>
          </a:prstGeom>
          <a:solidFill>
            <a:srgbClr val="E1DFDF"/>
          </a:solidFill>
          <a:ln>
            <a:noFill/>
          </a:ln>
        </p:spPr>
        <p:txBody>
          <a:bodyPr anchorCtr="0" anchor="t" bIns="84000" lIns="56000" rIns="74675" wrap="square" tIns="56000">
            <a:noAutofit/>
          </a:bodyPr>
          <a:lstStyle/>
          <a:p>
            <a:pPr indent="-177800" lvl="1" marL="88900" marR="0" rtl="0" algn="l">
              <a:lnSpc>
                <a:spcPct val="90000"/>
              </a:lnSpc>
              <a:spcBef>
                <a:spcPts val="0"/>
              </a:spcBef>
              <a:spcAft>
                <a:spcPts val="0"/>
              </a:spcAft>
              <a:buClr>
                <a:schemeClr val="dk1"/>
              </a:buClr>
              <a:buSzPct val="100000"/>
              <a:buFont typeface="Rockwell"/>
              <a:buChar char="•"/>
            </a:pPr>
            <a:r>
              <a:rPr b="0" i="0" lang="en" sz="2400" u="none" cap="none" strike="noStrike">
                <a:solidFill>
                  <a:schemeClr val="dk1"/>
                </a:solidFill>
                <a:latin typeface="Rockwell"/>
                <a:ea typeface="Rockwell"/>
                <a:cs typeface="Rockwell"/>
                <a:sym typeface="Rockwell"/>
              </a:rPr>
              <a:t>Education options as a desired destination in a context of a strong foundation of neighborhood schools</a:t>
            </a:r>
          </a:p>
          <a:p>
            <a:pPr indent="-177800" lvl="1" marL="88900" marR="0" rtl="0" algn="l">
              <a:lnSpc>
                <a:spcPct val="90000"/>
              </a:lnSpc>
              <a:spcBef>
                <a:spcPts val="200"/>
              </a:spcBef>
              <a:spcAft>
                <a:spcPts val="0"/>
              </a:spcAft>
              <a:buClr>
                <a:schemeClr val="dk1"/>
              </a:buClr>
              <a:buSzPct val="100000"/>
              <a:buFont typeface="Rockwell"/>
              <a:buChar char="•"/>
            </a:pPr>
            <a:r>
              <a:rPr b="0" i="0" lang="en" sz="2400" u="none" cap="none" strike="noStrike">
                <a:solidFill>
                  <a:schemeClr val="dk1"/>
                </a:solidFill>
                <a:latin typeface="Rockwell"/>
                <a:ea typeface="Rockwell"/>
                <a:cs typeface="Rockwell"/>
                <a:sym typeface="Rockwell"/>
              </a:rPr>
              <a:t>Education options support the District’s aim to create right-sized, right-resourced programs</a:t>
            </a:r>
          </a:p>
        </p:txBody>
      </p:sp>
      <p:sp>
        <p:nvSpPr>
          <p:cNvPr id="381" name="Shape 381"/>
          <p:cNvSpPr txBox="1"/>
          <p:nvPr>
            <p:ph type="title"/>
          </p:nvPr>
        </p:nvSpPr>
        <p:spPr>
          <a:xfrm>
            <a:off x="249800" y="101425"/>
            <a:ext cx="8713500" cy="871800"/>
          </a:xfrm>
          <a:prstGeom prst="rect">
            <a:avLst/>
          </a:prstGeom>
          <a:noFill/>
          <a:ln>
            <a:noFill/>
          </a:ln>
        </p:spPr>
        <p:txBody>
          <a:bodyPr anchorCtr="0" anchor="ctr" bIns="34275" lIns="68575" rIns="68575" wrap="square" tIns="34275">
            <a:noAutofit/>
          </a:bodyPr>
          <a:lstStyle/>
          <a:p>
            <a:pPr indent="0" lvl="0" marL="0" marR="0" rtl="0" algn="l">
              <a:lnSpc>
                <a:spcPct val="90000"/>
              </a:lnSpc>
              <a:spcBef>
                <a:spcPts val="0"/>
              </a:spcBef>
              <a:buSzPct val="25000"/>
              <a:buFont typeface="Rokkitt"/>
              <a:buNone/>
            </a:pPr>
            <a:r>
              <a:rPr b="0" i="0" lang="en" sz="3600" u="none" cap="none" strike="noStrike">
                <a:latin typeface="Rokkitt"/>
                <a:ea typeface="Rokkitt"/>
                <a:cs typeface="Rokkitt"/>
                <a:sym typeface="Rokkitt"/>
              </a:rPr>
              <a:t>P</a:t>
            </a:r>
            <a:r>
              <a:rPr lang="en" sz="3600"/>
              <a:t>roposed Values to Guide Education Options</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6" name="Shape 386"/>
        <p:cNvGrpSpPr/>
        <p:nvPr/>
      </p:nvGrpSpPr>
      <p:grpSpPr>
        <a:xfrm>
          <a:off x="0" y="0"/>
          <a:ext cx="0" cy="0"/>
          <a:chOff x="0" y="0"/>
          <a:chExt cx="0" cy="0"/>
        </a:xfrm>
      </p:grpSpPr>
      <p:sp>
        <p:nvSpPr>
          <p:cNvPr id="387" name="Shape 387"/>
          <p:cNvSpPr txBox="1"/>
          <p:nvPr>
            <p:ph idx="12" type="sldNum"/>
          </p:nvPr>
        </p:nvSpPr>
        <p:spPr>
          <a:xfrm>
            <a:off x="8483346" y="4704588"/>
            <a:ext cx="480060" cy="273844"/>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grpSp>
        <p:nvGrpSpPr>
          <p:cNvPr id="388" name="Shape 388"/>
          <p:cNvGrpSpPr/>
          <p:nvPr/>
        </p:nvGrpSpPr>
        <p:grpSpPr>
          <a:xfrm>
            <a:off x="2505677" y="909728"/>
            <a:ext cx="4198112" cy="3962400"/>
            <a:chOff x="1265258" y="67733"/>
            <a:chExt cx="5597483" cy="5283200"/>
          </a:xfrm>
        </p:grpSpPr>
        <p:sp>
          <p:nvSpPr>
            <p:cNvPr id="389" name="Shape 389"/>
            <p:cNvSpPr/>
            <p:nvPr/>
          </p:nvSpPr>
          <p:spPr>
            <a:xfrm>
              <a:off x="2438399" y="67733"/>
              <a:ext cx="3251200" cy="3251200"/>
            </a:xfrm>
            <a:prstGeom prst="ellipse">
              <a:avLst/>
            </a:prstGeom>
            <a:solidFill>
              <a:srgbClr val="9B2B1C">
                <a:alpha val="49803"/>
              </a:srgbClr>
            </a:solidFill>
            <a:ln cap="flat" cmpd="sng" w="12700">
              <a:solidFill>
                <a:schemeClr val="lt1"/>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390" name="Shape 390"/>
            <p:cNvSpPr txBox="1"/>
            <p:nvPr/>
          </p:nvSpPr>
          <p:spPr>
            <a:xfrm>
              <a:off x="2871888" y="636695"/>
              <a:ext cx="2552400" cy="1463100"/>
            </a:xfrm>
            <a:prstGeom prst="rect">
              <a:avLst/>
            </a:prstGeom>
            <a:noFill/>
            <a:ln>
              <a:noFill/>
            </a:ln>
          </p:spPr>
          <p:txBody>
            <a:bodyPr anchorCtr="0" anchor="ctr" bIns="0" lIns="0" rIns="0" wrap="square" tIns="0">
              <a:noAutofit/>
            </a:bodyPr>
            <a:lstStyle/>
            <a:p>
              <a:pPr indent="0" lvl="0" marL="0" marR="0" rtl="0" algn="ctr">
                <a:lnSpc>
                  <a:spcPct val="90000"/>
                </a:lnSpc>
                <a:spcBef>
                  <a:spcPts val="0"/>
                </a:spcBef>
                <a:spcAft>
                  <a:spcPts val="0"/>
                </a:spcAft>
                <a:buSzPct val="25000"/>
                <a:buNone/>
              </a:pPr>
              <a:r>
                <a:rPr lang="en" sz="2300">
                  <a:solidFill>
                    <a:schemeClr val="dk1"/>
                  </a:solidFill>
                  <a:latin typeface="Rockwell"/>
                  <a:ea typeface="Rockwell"/>
                  <a:cs typeface="Rockwell"/>
                  <a:sym typeface="Rockwell"/>
                </a:rPr>
                <a:t>Personalized, Strategic Supports</a:t>
              </a:r>
            </a:p>
          </p:txBody>
        </p:sp>
        <p:sp>
          <p:nvSpPr>
            <p:cNvPr id="391" name="Shape 391"/>
            <p:cNvSpPr/>
            <p:nvPr/>
          </p:nvSpPr>
          <p:spPr>
            <a:xfrm>
              <a:off x="3611541" y="2099733"/>
              <a:ext cx="3251200" cy="3251200"/>
            </a:xfrm>
            <a:prstGeom prst="ellipse">
              <a:avLst/>
            </a:prstGeom>
            <a:solidFill>
              <a:schemeClr val="accent3">
                <a:alpha val="49803"/>
              </a:schemeClr>
            </a:solidFill>
            <a:ln cap="flat" cmpd="sng" w="12700">
              <a:solidFill>
                <a:schemeClr val="lt1"/>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392" name="Shape 392"/>
            <p:cNvSpPr txBox="1"/>
            <p:nvPr/>
          </p:nvSpPr>
          <p:spPr>
            <a:xfrm>
              <a:off x="4605866" y="2939626"/>
              <a:ext cx="1950720" cy="1788160"/>
            </a:xfrm>
            <a:prstGeom prst="rect">
              <a:avLst/>
            </a:prstGeom>
            <a:noFill/>
            <a:ln>
              <a:noFill/>
            </a:ln>
          </p:spPr>
          <p:txBody>
            <a:bodyPr anchorCtr="0" anchor="ctr" bIns="0" lIns="0" rIns="0" wrap="square" tIns="0">
              <a:noAutofit/>
            </a:bodyPr>
            <a:lstStyle/>
            <a:p>
              <a:pPr indent="0" lvl="0" marL="0" marR="0" rtl="0" algn="ctr">
                <a:lnSpc>
                  <a:spcPct val="90000"/>
                </a:lnSpc>
                <a:spcBef>
                  <a:spcPts val="0"/>
                </a:spcBef>
                <a:spcAft>
                  <a:spcPts val="0"/>
                </a:spcAft>
                <a:buSzPct val="25000"/>
                <a:buNone/>
              </a:pPr>
              <a:r>
                <a:rPr lang="en" sz="2300">
                  <a:solidFill>
                    <a:schemeClr val="dk1"/>
                  </a:solidFill>
                  <a:latin typeface="Rockwell"/>
                  <a:ea typeface="Rockwell"/>
                  <a:cs typeface="Rockwell"/>
                  <a:sym typeface="Rockwell"/>
                </a:rPr>
                <a:t>Specific Curricular Focus </a:t>
              </a:r>
            </a:p>
          </p:txBody>
        </p:sp>
        <p:sp>
          <p:nvSpPr>
            <p:cNvPr id="393" name="Shape 393"/>
            <p:cNvSpPr/>
            <p:nvPr/>
          </p:nvSpPr>
          <p:spPr>
            <a:xfrm>
              <a:off x="1265258" y="2099733"/>
              <a:ext cx="3251200" cy="3251200"/>
            </a:xfrm>
            <a:prstGeom prst="ellipse">
              <a:avLst/>
            </a:prstGeom>
            <a:solidFill>
              <a:schemeClr val="accent4">
                <a:alpha val="49803"/>
              </a:schemeClr>
            </a:solidFill>
            <a:ln cap="flat" cmpd="sng" w="12700">
              <a:solidFill>
                <a:schemeClr val="lt1"/>
              </a:solidFill>
              <a:prstDash val="solid"/>
              <a:round/>
              <a:headEnd len="med" w="med" type="none"/>
              <a:tailEnd len="med" w="med" type="none"/>
            </a:ln>
          </p:spPr>
          <p:txBody>
            <a:bodyPr anchorCtr="0" anchor="ctr" bIns="68575" lIns="68575" rIns="68575" wrap="square" tIns="68575">
              <a:noAutofit/>
            </a:bodyPr>
            <a:lstStyle/>
            <a:p>
              <a:pPr lvl="0">
                <a:spcBef>
                  <a:spcPts val="0"/>
                </a:spcBef>
                <a:buNone/>
              </a:pPr>
              <a:r>
                <a:t/>
              </a:r>
              <a:endParaRPr/>
            </a:p>
          </p:txBody>
        </p:sp>
        <p:sp>
          <p:nvSpPr>
            <p:cNvPr id="394" name="Shape 394"/>
            <p:cNvSpPr txBox="1"/>
            <p:nvPr/>
          </p:nvSpPr>
          <p:spPr>
            <a:xfrm>
              <a:off x="1571413" y="2939626"/>
              <a:ext cx="1950720" cy="1788160"/>
            </a:xfrm>
            <a:prstGeom prst="rect">
              <a:avLst/>
            </a:prstGeom>
            <a:noFill/>
            <a:ln>
              <a:noFill/>
            </a:ln>
          </p:spPr>
          <p:txBody>
            <a:bodyPr anchorCtr="0" anchor="ctr" bIns="0" lIns="0" rIns="0" wrap="square" tIns="0">
              <a:noAutofit/>
            </a:bodyPr>
            <a:lstStyle/>
            <a:p>
              <a:pPr indent="0" lvl="0" marL="0" marR="0" rtl="0" algn="ctr">
                <a:lnSpc>
                  <a:spcPct val="90000"/>
                </a:lnSpc>
                <a:spcBef>
                  <a:spcPts val="0"/>
                </a:spcBef>
                <a:spcAft>
                  <a:spcPts val="0"/>
                </a:spcAft>
                <a:buSzPct val="25000"/>
                <a:buNone/>
              </a:pPr>
              <a:r>
                <a:rPr lang="en" sz="2300">
                  <a:solidFill>
                    <a:schemeClr val="dk1"/>
                  </a:solidFill>
                  <a:latin typeface="Rockwell"/>
                  <a:ea typeface="Rockwell"/>
                  <a:cs typeface="Rockwell"/>
                  <a:sym typeface="Rockwell"/>
                </a:rPr>
                <a:t>Incubating Practices</a:t>
              </a:r>
            </a:p>
          </p:txBody>
        </p:sp>
      </p:grpSp>
      <p:sp>
        <p:nvSpPr>
          <p:cNvPr id="395" name="Shape 395"/>
          <p:cNvSpPr txBox="1"/>
          <p:nvPr/>
        </p:nvSpPr>
        <p:spPr>
          <a:xfrm>
            <a:off x="6029150" y="61699"/>
            <a:ext cx="2279700" cy="2280900"/>
          </a:xfrm>
          <a:prstGeom prst="rect">
            <a:avLst/>
          </a:prstGeom>
          <a:noFill/>
          <a:ln cap="flat" cmpd="sng" w="9525">
            <a:solidFill>
              <a:schemeClr val="accent1"/>
            </a:solidFill>
            <a:prstDash val="dash"/>
            <a:round/>
            <a:headEnd len="med" w="med" type="none"/>
            <a:tailEnd len="med" w="med" type="none"/>
          </a:ln>
        </p:spPr>
        <p:txBody>
          <a:bodyPr anchorCtr="0" anchor="t" bIns="34275" lIns="68575" rIns="68575" wrap="square" tIns="34275">
            <a:noAutofit/>
          </a:bodyPr>
          <a:lstStyle/>
          <a:p>
            <a:pPr indent="0" lvl="0" marL="0" marR="0" rtl="0" algn="l">
              <a:spcBef>
                <a:spcPts val="0"/>
              </a:spcBef>
              <a:buSzPct val="25000"/>
              <a:buNone/>
            </a:pPr>
            <a:r>
              <a:rPr b="1" lang="en" sz="1100">
                <a:solidFill>
                  <a:schemeClr val="dk1"/>
                </a:solidFill>
                <a:latin typeface="Rockwell"/>
                <a:ea typeface="Rockwell"/>
                <a:cs typeface="Rockwell"/>
                <a:sym typeface="Rockwell"/>
              </a:rPr>
              <a:t>Who:</a:t>
            </a:r>
            <a:r>
              <a:rPr lang="en" sz="1100">
                <a:solidFill>
                  <a:schemeClr val="dk1"/>
                </a:solidFill>
                <a:latin typeface="Rockwell"/>
                <a:ea typeface="Rockwell"/>
                <a:cs typeface="Rockwell"/>
                <a:sym typeface="Rockwell"/>
              </a:rPr>
              <a:t> Specific populations of students PPS did not serve well; individualized, flexible and strategic supports not offered at comprehensive/neighborhood programs</a:t>
            </a:r>
          </a:p>
          <a:p>
            <a:pPr indent="0" lvl="0" marL="0" marR="0" rtl="0" algn="l">
              <a:spcBef>
                <a:spcPts val="0"/>
              </a:spcBef>
              <a:buNone/>
            </a:pPr>
            <a:r>
              <a:t/>
            </a:r>
            <a:endParaRPr sz="1100">
              <a:solidFill>
                <a:schemeClr val="dk1"/>
              </a:solidFill>
              <a:latin typeface="Rockwell"/>
              <a:ea typeface="Rockwell"/>
              <a:cs typeface="Rockwell"/>
              <a:sym typeface="Rockwell"/>
            </a:endParaRPr>
          </a:p>
          <a:p>
            <a:pPr indent="0" lvl="0" marL="0" marR="0" rtl="0" algn="l">
              <a:spcBef>
                <a:spcPts val="0"/>
              </a:spcBef>
              <a:buSzPct val="25000"/>
              <a:buNone/>
            </a:pPr>
            <a:r>
              <a:rPr b="1" lang="en" sz="1100">
                <a:solidFill>
                  <a:schemeClr val="dk1"/>
                </a:solidFill>
                <a:latin typeface="Rockwell"/>
                <a:ea typeface="Rockwell"/>
                <a:cs typeface="Rockwell"/>
                <a:sym typeface="Rockwell"/>
              </a:rPr>
              <a:t>How</a:t>
            </a:r>
            <a:r>
              <a:rPr lang="en" sz="1100">
                <a:solidFill>
                  <a:schemeClr val="dk1"/>
                </a:solidFill>
                <a:latin typeface="Rockwell"/>
                <a:ea typeface="Rockwell"/>
                <a:cs typeface="Rockwell"/>
                <a:sym typeface="Rockwell"/>
              </a:rPr>
              <a:t>: wrap-around supports and intensive academic support; will require more resources to sustain than other schools.  Meets alternative education statute. </a:t>
            </a:r>
          </a:p>
        </p:txBody>
      </p:sp>
      <p:sp>
        <p:nvSpPr>
          <p:cNvPr id="396" name="Shape 396"/>
          <p:cNvSpPr txBox="1"/>
          <p:nvPr/>
        </p:nvSpPr>
        <p:spPr>
          <a:xfrm>
            <a:off x="178600" y="2485425"/>
            <a:ext cx="2298600" cy="2607300"/>
          </a:xfrm>
          <a:prstGeom prst="rect">
            <a:avLst/>
          </a:prstGeom>
          <a:noFill/>
          <a:ln cap="flat" cmpd="sng" w="9525">
            <a:solidFill>
              <a:schemeClr val="accent1"/>
            </a:solidFill>
            <a:prstDash val="dash"/>
            <a:round/>
            <a:headEnd len="med" w="med" type="none"/>
            <a:tailEnd len="med" w="med" type="none"/>
          </a:ln>
        </p:spPr>
        <p:txBody>
          <a:bodyPr anchorCtr="0" anchor="t" bIns="34275" lIns="68575" rIns="68575" wrap="square" tIns="34275">
            <a:noAutofit/>
          </a:bodyPr>
          <a:lstStyle/>
          <a:p>
            <a:pPr indent="0" lvl="0" marL="0" marR="0" rtl="0" algn="l">
              <a:spcBef>
                <a:spcPts val="0"/>
              </a:spcBef>
              <a:buSzPct val="25000"/>
              <a:buNone/>
            </a:pPr>
            <a:r>
              <a:rPr b="1" lang="en" sz="1100">
                <a:solidFill>
                  <a:schemeClr val="dk1"/>
                </a:solidFill>
                <a:latin typeface="Rockwell"/>
                <a:ea typeface="Rockwell"/>
                <a:cs typeface="Rockwell"/>
                <a:sym typeface="Rockwell"/>
              </a:rPr>
              <a:t>Who:</a:t>
            </a:r>
            <a:r>
              <a:rPr lang="en" sz="1100">
                <a:solidFill>
                  <a:schemeClr val="dk1"/>
                </a:solidFill>
                <a:latin typeface="Rockwell"/>
                <a:ea typeface="Rockwell"/>
                <a:cs typeface="Rockwell"/>
                <a:sym typeface="Rockwell"/>
              </a:rPr>
              <a:t> Typically, student population is representative of the overall district population or at least representative of surrounding neighborhoods </a:t>
            </a:r>
          </a:p>
          <a:p>
            <a:pPr indent="0" lvl="0" marL="0" marR="0" rtl="0" algn="l">
              <a:spcBef>
                <a:spcPts val="0"/>
              </a:spcBef>
              <a:buNone/>
            </a:pPr>
            <a:r>
              <a:t/>
            </a:r>
            <a:endParaRPr sz="1100">
              <a:solidFill>
                <a:schemeClr val="dk1"/>
              </a:solidFill>
              <a:latin typeface="Rockwell"/>
              <a:ea typeface="Rockwell"/>
              <a:cs typeface="Rockwell"/>
              <a:sym typeface="Rockwell"/>
            </a:endParaRPr>
          </a:p>
          <a:p>
            <a:pPr indent="0" lvl="0" marL="0" marR="0" rtl="0" algn="l">
              <a:spcBef>
                <a:spcPts val="0"/>
              </a:spcBef>
              <a:buSzPct val="25000"/>
              <a:buNone/>
            </a:pPr>
            <a:r>
              <a:rPr b="1" lang="en" sz="1100">
                <a:solidFill>
                  <a:schemeClr val="dk1"/>
                </a:solidFill>
                <a:latin typeface="Rockwell"/>
                <a:ea typeface="Rockwell"/>
                <a:cs typeface="Rockwell"/>
                <a:sym typeface="Rockwell"/>
              </a:rPr>
              <a:t>How</a:t>
            </a:r>
            <a:r>
              <a:rPr lang="en" sz="1100">
                <a:solidFill>
                  <a:schemeClr val="dk1"/>
                </a:solidFill>
                <a:latin typeface="Rockwell"/>
                <a:ea typeface="Rockwell"/>
                <a:cs typeface="Rockwell"/>
                <a:sym typeface="Rockwell"/>
              </a:rPr>
              <a:t>: Program/curriculum is different than what is currently offered at neighborhood schools.  Program could one day be replicated in neighborhood schools. Ongoing and consistent evaluation of the program </a:t>
            </a:r>
          </a:p>
          <a:p>
            <a:pPr indent="0" lvl="0" marL="0" marR="0" rtl="0" algn="l">
              <a:spcBef>
                <a:spcPts val="0"/>
              </a:spcBef>
              <a:buSzPct val="25000"/>
              <a:buNone/>
            </a:pPr>
            <a:r>
              <a:rPr lang="en" sz="1100">
                <a:solidFill>
                  <a:schemeClr val="dk1"/>
                </a:solidFill>
                <a:latin typeface="Rockwell"/>
                <a:ea typeface="Rockwell"/>
                <a:cs typeface="Rockwell"/>
                <a:sym typeface="Rockwell"/>
              </a:rPr>
              <a:t>determines effectiveness and whether it should be replicated.</a:t>
            </a:r>
          </a:p>
        </p:txBody>
      </p:sp>
      <p:sp>
        <p:nvSpPr>
          <p:cNvPr id="397" name="Shape 397"/>
          <p:cNvSpPr txBox="1"/>
          <p:nvPr/>
        </p:nvSpPr>
        <p:spPr>
          <a:xfrm>
            <a:off x="6901487" y="2495805"/>
            <a:ext cx="2189100" cy="2169900"/>
          </a:xfrm>
          <a:prstGeom prst="rect">
            <a:avLst/>
          </a:prstGeom>
          <a:noFill/>
          <a:ln cap="flat" cmpd="sng" w="9525">
            <a:solidFill>
              <a:schemeClr val="accent1"/>
            </a:solidFill>
            <a:prstDash val="dash"/>
            <a:round/>
            <a:headEnd len="med" w="med" type="none"/>
            <a:tailEnd len="med" w="med" type="none"/>
          </a:ln>
        </p:spPr>
        <p:txBody>
          <a:bodyPr anchorCtr="0" anchor="t" bIns="34275" lIns="68575" rIns="68575" wrap="square" tIns="34275">
            <a:noAutofit/>
          </a:bodyPr>
          <a:lstStyle/>
          <a:p>
            <a:pPr indent="0" lvl="0" marL="0" marR="0" rtl="0" algn="l">
              <a:spcBef>
                <a:spcPts val="0"/>
              </a:spcBef>
              <a:buSzPct val="25000"/>
              <a:buNone/>
            </a:pPr>
            <a:r>
              <a:rPr b="1" lang="en" sz="1100">
                <a:solidFill>
                  <a:schemeClr val="dk1"/>
                </a:solidFill>
                <a:latin typeface="Rockwell"/>
                <a:ea typeface="Rockwell"/>
                <a:cs typeface="Rockwell"/>
                <a:sym typeface="Rockwell"/>
              </a:rPr>
              <a:t>Who:</a:t>
            </a:r>
            <a:r>
              <a:rPr lang="en" sz="1100">
                <a:solidFill>
                  <a:schemeClr val="dk1"/>
                </a:solidFill>
                <a:latin typeface="Rockwell"/>
                <a:ea typeface="Rockwell"/>
                <a:cs typeface="Rockwell"/>
                <a:sym typeface="Rockwell"/>
              </a:rPr>
              <a:t> Specific populations depending on the research aim of the program. </a:t>
            </a:r>
          </a:p>
          <a:p>
            <a:pPr indent="0" lvl="0" marL="0" marR="0" rtl="0" algn="l">
              <a:spcBef>
                <a:spcPts val="0"/>
              </a:spcBef>
              <a:buNone/>
            </a:pPr>
            <a:r>
              <a:t/>
            </a:r>
            <a:endParaRPr sz="1100">
              <a:solidFill>
                <a:schemeClr val="dk1"/>
              </a:solidFill>
              <a:latin typeface="Rockwell"/>
              <a:ea typeface="Rockwell"/>
              <a:cs typeface="Rockwell"/>
              <a:sym typeface="Rockwell"/>
            </a:endParaRPr>
          </a:p>
          <a:p>
            <a:pPr indent="0" lvl="0" marL="0" marR="0" rtl="0" algn="l">
              <a:spcBef>
                <a:spcPts val="0"/>
              </a:spcBef>
              <a:buSzPct val="25000"/>
              <a:buNone/>
            </a:pPr>
            <a:r>
              <a:rPr b="1" lang="en" sz="1100">
                <a:solidFill>
                  <a:schemeClr val="dk1"/>
                </a:solidFill>
                <a:latin typeface="Rockwell"/>
                <a:ea typeface="Rockwell"/>
                <a:cs typeface="Rockwell"/>
                <a:sym typeface="Rockwell"/>
              </a:rPr>
              <a:t>How: </a:t>
            </a:r>
            <a:r>
              <a:rPr lang="en" sz="1100">
                <a:solidFill>
                  <a:schemeClr val="dk1"/>
                </a:solidFill>
                <a:latin typeface="Rockwell"/>
                <a:ea typeface="Rockwell"/>
                <a:cs typeface="Rockwell"/>
                <a:sym typeface="Rockwell"/>
              </a:rPr>
              <a:t>Themes/curricular foci  selected based on districtwide interest and demonstrated effectiveness at closing opportunity gaps. Due to logistical or financial constraints, the program may not be replicated districtwide. </a:t>
            </a:r>
          </a:p>
          <a:p>
            <a:pPr indent="0" lvl="0" marL="0" marR="0" rtl="0" algn="l">
              <a:spcBef>
                <a:spcPts val="0"/>
              </a:spcBef>
              <a:buNone/>
            </a:pPr>
            <a:r>
              <a:t/>
            </a:r>
            <a:endParaRPr sz="1100">
              <a:solidFill>
                <a:schemeClr val="dk1"/>
              </a:solidFill>
              <a:latin typeface="Rockwell"/>
              <a:ea typeface="Rockwell"/>
              <a:cs typeface="Rockwell"/>
              <a:sym typeface="Rockwell"/>
            </a:endParaRPr>
          </a:p>
        </p:txBody>
      </p:sp>
      <p:sp>
        <p:nvSpPr>
          <p:cNvPr id="398" name="Shape 398"/>
          <p:cNvSpPr txBox="1"/>
          <p:nvPr/>
        </p:nvSpPr>
        <p:spPr>
          <a:xfrm>
            <a:off x="1071124" y="1070538"/>
            <a:ext cx="1857900" cy="1177200"/>
          </a:xfrm>
          <a:prstGeom prst="rect">
            <a:avLst/>
          </a:prstGeom>
          <a:solidFill>
            <a:schemeClr val="lt2"/>
          </a:solidFill>
          <a:ln>
            <a:noFill/>
          </a:ln>
        </p:spPr>
        <p:txBody>
          <a:bodyPr anchorCtr="0" anchor="t" bIns="34275" lIns="68575" rIns="68575" wrap="square" tIns="34275">
            <a:noAutofit/>
          </a:bodyPr>
          <a:lstStyle/>
          <a:p>
            <a:pPr indent="0" lvl="0" marL="0" marR="0" rtl="0" algn="l">
              <a:spcBef>
                <a:spcPts val="0"/>
              </a:spcBef>
              <a:buSzPct val="25000"/>
              <a:buNone/>
            </a:pPr>
            <a:r>
              <a:rPr lang="en" sz="1800">
                <a:solidFill>
                  <a:schemeClr val="dk1"/>
                </a:solidFill>
                <a:latin typeface="Rockwell"/>
                <a:ea typeface="Rockwell"/>
                <a:cs typeface="Rockwell"/>
                <a:sym typeface="Rockwell"/>
              </a:rPr>
              <a:t>Education Options can serve multiple </a:t>
            </a:r>
          </a:p>
          <a:p>
            <a:pPr indent="0" lvl="0" marL="0" marR="0" rtl="0" algn="l">
              <a:spcBef>
                <a:spcPts val="0"/>
              </a:spcBef>
              <a:buSzPct val="25000"/>
              <a:buNone/>
            </a:pPr>
            <a:r>
              <a:rPr lang="en" sz="1800">
                <a:solidFill>
                  <a:schemeClr val="dk1"/>
                </a:solidFill>
                <a:latin typeface="Rockwell"/>
                <a:ea typeface="Rockwell"/>
                <a:cs typeface="Rockwell"/>
                <a:sym typeface="Rockwell"/>
              </a:rPr>
              <a:t>purposes.</a:t>
            </a:r>
          </a:p>
        </p:txBody>
      </p:sp>
      <p:sp>
        <p:nvSpPr>
          <p:cNvPr id="399" name="Shape 399"/>
          <p:cNvSpPr txBox="1"/>
          <p:nvPr/>
        </p:nvSpPr>
        <p:spPr>
          <a:xfrm>
            <a:off x="394415" y="307483"/>
            <a:ext cx="5370491" cy="715580"/>
          </a:xfrm>
          <a:prstGeom prst="rect">
            <a:avLst/>
          </a:prstGeom>
          <a:noFill/>
          <a:ln>
            <a:noFill/>
          </a:ln>
        </p:spPr>
        <p:txBody>
          <a:bodyPr anchorCtr="0" anchor="t" bIns="34275" lIns="68575" rIns="68575" wrap="square" tIns="34275">
            <a:noAutofit/>
          </a:bodyPr>
          <a:lstStyle/>
          <a:p>
            <a:pPr indent="0" lvl="0" marL="0" marR="0" rtl="0" algn="l">
              <a:spcBef>
                <a:spcPts val="0"/>
              </a:spcBef>
              <a:buSzPct val="25000"/>
              <a:buNone/>
            </a:pPr>
            <a:r>
              <a:rPr b="1" lang="en" sz="2100">
                <a:solidFill>
                  <a:schemeClr val="dk1"/>
                </a:solidFill>
                <a:latin typeface="Rockwell"/>
                <a:ea typeface="Rockwell"/>
                <a:cs typeface="Rockwell"/>
                <a:sym typeface="Rockwell"/>
              </a:rPr>
              <a:t>PROPOSED: Education Options Purpose  </a:t>
            </a:r>
          </a:p>
        </p:txBody>
      </p:sp>
      <p:cxnSp>
        <p:nvCxnSpPr>
          <p:cNvPr id="400" name="Shape 400"/>
          <p:cNvCxnSpPr/>
          <p:nvPr/>
        </p:nvCxnSpPr>
        <p:spPr>
          <a:xfrm flipH="1">
            <a:off x="5581439" y="1023456"/>
            <a:ext cx="483000" cy="357300"/>
          </a:xfrm>
          <a:prstGeom prst="straightConnector1">
            <a:avLst/>
          </a:prstGeom>
          <a:noFill/>
          <a:ln cap="flat" cmpd="sng" w="9525">
            <a:solidFill>
              <a:schemeClr val="accent1"/>
            </a:solidFill>
            <a:prstDash val="solid"/>
            <a:round/>
            <a:headEnd len="med" w="med" type="none"/>
            <a:tailEnd len="lg" w="lg" type="triangle"/>
          </a:ln>
        </p:spPr>
      </p:cxnSp>
      <p:cxnSp>
        <p:nvCxnSpPr>
          <p:cNvPr id="401" name="Shape 401"/>
          <p:cNvCxnSpPr/>
          <p:nvPr/>
        </p:nvCxnSpPr>
        <p:spPr>
          <a:xfrm rot="10800000">
            <a:off x="6653548" y="3755801"/>
            <a:ext cx="247919" cy="19318"/>
          </a:xfrm>
          <a:prstGeom prst="straightConnector1">
            <a:avLst/>
          </a:prstGeom>
          <a:noFill/>
          <a:ln cap="flat" cmpd="sng" w="9525">
            <a:solidFill>
              <a:schemeClr val="accent1"/>
            </a:solidFill>
            <a:prstDash val="solid"/>
            <a:round/>
            <a:headEnd len="med" w="med" type="none"/>
            <a:tailEnd len="lg" w="lg" type="triangle"/>
          </a:ln>
        </p:spPr>
      </p:cxnSp>
      <p:cxnSp>
        <p:nvCxnSpPr>
          <p:cNvPr id="402" name="Shape 402"/>
          <p:cNvCxnSpPr>
            <a:stCxn id="398" idx="3"/>
          </p:cNvCxnSpPr>
          <p:nvPr/>
        </p:nvCxnSpPr>
        <p:spPr>
          <a:xfrm>
            <a:off x="2929024" y="1659138"/>
            <a:ext cx="1667100" cy="1448100"/>
          </a:xfrm>
          <a:prstGeom prst="straightConnector1">
            <a:avLst/>
          </a:prstGeom>
          <a:noFill/>
          <a:ln cap="flat" cmpd="sng" w="9525">
            <a:solidFill>
              <a:schemeClr val="accent1"/>
            </a:solidFill>
            <a:prstDash val="solid"/>
            <a:round/>
            <a:headEnd len="med" w="med" type="none"/>
            <a:tailEnd len="lg" w="lg" type="triangle"/>
          </a:ln>
        </p:spPr>
      </p:cxnSp>
      <p:cxnSp>
        <p:nvCxnSpPr>
          <p:cNvPr id="403" name="Shape 403"/>
          <p:cNvCxnSpPr>
            <a:stCxn id="398" idx="3"/>
          </p:cNvCxnSpPr>
          <p:nvPr/>
        </p:nvCxnSpPr>
        <p:spPr>
          <a:xfrm>
            <a:off x="2929024" y="1659138"/>
            <a:ext cx="1104000" cy="1274700"/>
          </a:xfrm>
          <a:prstGeom prst="straightConnector1">
            <a:avLst/>
          </a:prstGeom>
          <a:noFill/>
          <a:ln cap="flat" cmpd="sng" w="9525">
            <a:solidFill>
              <a:schemeClr val="accent1"/>
            </a:solidFill>
            <a:prstDash val="solid"/>
            <a:round/>
            <a:headEnd len="med" w="med" type="none"/>
            <a:tailEnd len="lg" w="lg" type="triangle"/>
          </a:ln>
        </p:spPr>
      </p:cxnSp>
      <p:cxnSp>
        <p:nvCxnSpPr>
          <p:cNvPr id="404" name="Shape 404"/>
          <p:cNvCxnSpPr>
            <a:stCxn id="398" idx="3"/>
          </p:cNvCxnSpPr>
          <p:nvPr/>
        </p:nvCxnSpPr>
        <p:spPr>
          <a:xfrm>
            <a:off x="2929024" y="1659138"/>
            <a:ext cx="1728000" cy="2031600"/>
          </a:xfrm>
          <a:prstGeom prst="straightConnector1">
            <a:avLst/>
          </a:prstGeom>
          <a:noFill/>
          <a:ln cap="flat" cmpd="sng" w="9525">
            <a:solidFill>
              <a:schemeClr val="accent1"/>
            </a:solidFill>
            <a:prstDash val="solid"/>
            <a:round/>
            <a:headEnd len="med" w="med" type="none"/>
            <a:tailEnd len="lg" w="lg" type="triangle"/>
          </a:ln>
        </p:spPr>
      </p:cxnSp>
      <p:cxnSp>
        <p:nvCxnSpPr>
          <p:cNvPr id="405" name="Shape 405"/>
          <p:cNvCxnSpPr>
            <a:stCxn id="398" idx="3"/>
          </p:cNvCxnSpPr>
          <p:nvPr/>
        </p:nvCxnSpPr>
        <p:spPr>
          <a:xfrm>
            <a:off x="2929024" y="1659138"/>
            <a:ext cx="2192700" cy="1184700"/>
          </a:xfrm>
          <a:prstGeom prst="straightConnector1">
            <a:avLst/>
          </a:prstGeom>
          <a:noFill/>
          <a:ln cap="flat" cmpd="sng" w="9525">
            <a:solidFill>
              <a:schemeClr val="accent1"/>
            </a:solidFill>
            <a:prstDash val="solid"/>
            <a:round/>
            <a:headEnd len="med" w="med" type="none"/>
            <a:tailEnd len="lg" w="lg" type="triangle"/>
          </a:ln>
        </p:spPr>
      </p:cxnSp>
      <p:cxnSp>
        <p:nvCxnSpPr>
          <p:cNvPr id="406" name="Shape 406"/>
          <p:cNvCxnSpPr/>
          <p:nvPr/>
        </p:nvCxnSpPr>
        <p:spPr>
          <a:xfrm flipH="1" rot="10800000">
            <a:off x="2477210" y="4496644"/>
            <a:ext cx="366741" cy="138104"/>
          </a:xfrm>
          <a:prstGeom prst="straightConnector1">
            <a:avLst/>
          </a:prstGeom>
          <a:noFill/>
          <a:ln cap="flat" cmpd="sng" w="9525">
            <a:solidFill>
              <a:schemeClr val="accent1"/>
            </a:solidFill>
            <a:prstDash val="solid"/>
            <a:round/>
            <a:headEnd len="med" w="med" type="none"/>
            <a:tailEnd len="lg" w="lg" type="triangle"/>
          </a:ln>
        </p:spPr>
      </p:cxn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411" name="Shape 411"/>
        <p:cNvGrpSpPr/>
        <p:nvPr/>
      </p:nvGrpSpPr>
      <p:grpSpPr>
        <a:xfrm>
          <a:off x="0" y="0"/>
          <a:ext cx="0" cy="0"/>
          <a:chOff x="0" y="0"/>
          <a:chExt cx="0" cy="0"/>
        </a:xfrm>
      </p:grpSpPr>
      <p:sp>
        <p:nvSpPr>
          <p:cNvPr id="412" name="Shape 412"/>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413" name="Shape 413"/>
          <p:cNvSpPr txBox="1"/>
          <p:nvPr/>
        </p:nvSpPr>
        <p:spPr>
          <a:xfrm>
            <a:off x="8597646" y="48188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None/>
            </a:pPr>
            <a:r>
              <a:t/>
            </a:r>
            <a:endParaRPr b="1" sz="1100">
              <a:solidFill>
                <a:srgbClr val="FFFFFF"/>
              </a:solidFill>
              <a:latin typeface="Rokkitt"/>
              <a:ea typeface="Rokkitt"/>
              <a:cs typeface="Rokkitt"/>
              <a:sym typeface="Rokkitt"/>
            </a:endParaRPr>
          </a:p>
        </p:txBody>
      </p:sp>
      <p:sp>
        <p:nvSpPr>
          <p:cNvPr id="414" name="Shape 414"/>
          <p:cNvSpPr txBox="1"/>
          <p:nvPr>
            <p:ph type="title"/>
          </p:nvPr>
        </p:nvSpPr>
        <p:spPr>
          <a:xfrm>
            <a:off x="377925" y="851725"/>
            <a:ext cx="8405700" cy="2796000"/>
          </a:xfrm>
          <a:prstGeom prst="rect">
            <a:avLst/>
          </a:prstGeom>
        </p:spPr>
        <p:txBody>
          <a:bodyPr anchorCtr="0" anchor="ctr" bIns="68575" lIns="68575" rIns="68575" wrap="square" tIns="68575">
            <a:noAutofit/>
          </a:bodyPr>
          <a:lstStyle/>
          <a:p>
            <a:pPr lvl="0" rtl="0" algn="ctr">
              <a:spcBef>
                <a:spcPts val="0"/>
              </a:spcBef>
              <a:buNone/>
            </a:pPr>
            <a:r>
              <a:rPr lang="en" sz="6000">
                <a:solidFill>
                  <a:srgbClr val="FFFFFF"/>
                </a:solidFill>
              </a:rPr>
              <a:t>Do you know?  </a:t>
            </a:r>
          </a:p>
          <a:p>
            <a:pPr lvl="0" rtl="0" algn="ctr">
              <a:spcBef>
                <a:spcPts val="0"/>
              </a:spcBef>
              <a:buNone/>
            </a:pPr>
            <a:r>
              <a:t/>
            </a:r>
            <a:endParaRPr sz="4800">
              <a:solidFill>
                <a:srgbClr val="FFFFFF"/>
              </a:solidFill>
            </a:endParaRPr>
          </a:p>
          <a:p>
            <a:pPr lvl="0" rtl="0">
              <a:spcBef>
                <a:spcPts val="0"/>
              </a:spcBef>
              <a:buNone/>
            </a:pPr>
            <a:r>
              <a:rPr lang="en">
                <a:solidFill>
                  <a:srgbClr val="FFFFFF"/>
                </a:solidFill>
              </a:rPr>
              <a:t>What populations are represented at education options?</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9" name="Shape 419"/>
        <p:cNvGrpSpPr/>
        <p:nvPr/>
      </p:nvGrpSpPr>
      <p:grpSpPr>
        <a:xfrm>
          <a:off x="0" y="0"/>
          <a:ext cx="0" cy="0"/>
          <a:chOff x="0" y="0"/>
          <a:chExt cx="0" cy="0"/>
        </a:xfrm>
      </p:grpSpPr>
      <p:pic>
        <p:nvPicPr>
          <p:cNvPr descr="schools by HU.PNG" id="420" name="Shape 420"/>
          <p:cNvPicPr preferRelativeResize="0"/>
          <p:nvPr/>
        </p:nvPicPr>
        <p:blipFill>
          <a:blip r:embed="rId3">
            <a:alphaModFix/>
          </a:blip>
          <a:stretch>
            <a:fillRect/>
          </a:stretch>
        </p:blipFill>
        <p:spPr>
          <a:xfrm>
            <a:off x="179854" y="0"/>
            <a:ext cx="8371627" cy="5143501"/>
          </a:xfrm>
          <a:prstGeom prst="rect">
            <a:avLst/>
          </a:prstGeom>
          <a:noFill/>
          <a:ln>
            <a:noFill/>
          </a:ln>
        </p:spPr>
      </p:pic>
      <p:sp>
        <p:nvSpPr>
          <p:cNvPr id="421" name="Shape 421"/>
          <p:cNvSpPr txBox="1"/>
          <p:nvPr/>
        </p:nvSpPr>
        <p:spPr>
          <a:xfrm>
            <a:off x="7676449" y="1440475"/>
            <a:ext cx="921405" cy="1206900"/>
          </a:xfrm>
          <a:prstGeom prst="rect">
            <a:avLst/>
          </a:prstGeom>
          <a:noFill/>
          <a:ln>
            <a:noFill/>
          </a:ln>
        </p:spPr>
        <p:txBody>
          <a:bodyPr anchorCtr="0" anchor="t" bIns="91425" lIns="91425" rIns="91425" wrap="square" tIns="91425">
            <a:noAutofit/>
          </a:bodyPr>
          <a:lstStyle/>
          <a:p>
            <a:pPr lvl="0" rtl="0">
              <a:spcBef>
                <a:spcPts val="0"/>
              </a:spcBef>
              <a:buNone/>
            </a:pPr>
            <a:r>
              <a:rPr b="1" lang="en">
                <a:latin typeface="Calibri"/>
                <a:ea typeface="Calibri"/>
                <a:cs typeface="Calibri"/>
                <a:sym typeface="Calibri"/>
              </a:rPr>
              <a:t>2015-16 District average:</a:t>
            </a:r>
          </a:p>
          <a:p>
            <a:pPr lvl="0" rtl="0">
              <a:spcBef>
                <a:spcPts val="0"/>
              </a:spcBef>
              <a:buNone/>
            </a:pPr>
            <a:r>
              <a:rPr lang="en" sz="3000">
                <a:latin typeface="Calibri"/>
                <a:ea typeface="Calibri"/>
                <a:cs typeface="Calibri"/>
                <a:sym typeface="Calibri"/>
              </a:rPr>
              <a:t>28%</a:t>
            </a:r>
          </a:p>
        </p:txBody>
      </p:sp>
      <p:sp>
        <p:nvSpPr>
          <p:cNvPr id="422" name="Shape 422"/>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cxnSp>
        <p:nvCxnSpPr>
          <p:cNvPr id="423" name="Shape 423"/>
          <p:cNvCxnSpPr/>
          <p:nvPr/>
        </p:nvCxnSpPr>
        <p:spPr>
          <a:xfrm rot="10800000">
            <a:off x="7929077" y="409600"/>
            <a:ext cx="216000" cy="1110000"/>
          </a:xfrm>
          <a:prstGeom prst="straightConnector1">
            <a:avLst/>
          </a:prstGeom>
          <a:noFill/>
          <a:ln cap="flat" cmpd="sng" w="19050">
            <a:solidFill>
              <a:srgbClr val="000000"/>
            </a:solidFill>
            <a:prstDash val="solid"/>
            <a:round/>
            <a:headEnd len="lg" w="lg" type="none"/>
            <a:tailEnd len="lg" w="lg" type="triangle"/>
          </a:ln>
        </p:spPr>
      </p:cxn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8" name="Shape 428"/>
        <p:cNvGrpSpPr/>
        <p:nvPr/>
      </p:nvGrpSpPr>
      <p:grpSpPr>
        <a:xfrm>
          <a:off x="0" y="0"/>
          <a:ext cx="0" cy="0"/>
          <a:chOff x="0" y="0"/>
          <a:chExt cx="0" cy="0"/>
        </a:xfrm>
      </p:grpSpPr>
      <p:sp>
        <p:nvSpPr>
          <p:cNvPr id="429" name="Shape 429"/>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430" name="Shape 430"/>
          <p:cNvSpPr txBox="1"/>
          <p:nvPr>
            <p:ph type="title"/>
          </p:nvPr>
        </p:nvSpPr>
        <p:spPr>
          <a:xfrm>
            <a:off x="213600" y="244775"/>
            <a:ext cx="8130300" cy="529500"/>
          </a:xfrm>
          <a:prstGeom prst="rect">
            <a:avLst/>
          </a:prstGeom>
        </p:spPr>
        <p:txBody>
          <a:bodyPr anchorCtr="0" anchor="ctr" bIns="68575" lIns="68575" rIns="68575" wrap="square" tIns="68575">
            <a:noAutofit/>
          </a:bodyPr>
          <a:lstStyle/>
          <a:p>
            <a:pPr indent="-69850" lvl="0" marL="0" rtl="0">
              <a:spcBef>
                <a:spcPts val="900"/>
              </a:spcBef>
              <a:buClr>
                <a:schemeClr val="dk1"/>
              </a:buClr>
              <a:buSzPct val="30555"/>
              <a:buFont typeface="Arial"/>
              <a:buNone/>
            </a:pPr>
            <a:r>
              <a:rPr lang="en" sz="3600">
                <a:solidFill>
                  <a:schemeClr val="dk1"/>
                </a:solidFill>
              </a:rPr>
              <a:t>Key Recommendations</a:t>
            </a:r>
          </a:p>
        </p:txBody>
      </p:sp>
      <p:sp>
        <p:nvSpPr>
          <p:cNvPr id="431" name="Shape 431"/>
          <p:cNvSpPr txBox="1"/>
          <p:nvPr>
            <p:ph idx="1" type="body"/>
          </p:nvPr>
        </p:nvSpPr>
        <p:spPr>
          <a:xfrm>
            <a:off x="459175" y="1124175"/>
            <a:ext cx="8130300" cy="3038100"/>
          </a:xfrm>
          <a:prstGeom prst="rect">
            <a:avLst/>
          </a:prstGeom>
        </p:spPr>
        <p:txBody>
          <a:bodyPr anchorCtr="0" anchor="t" bIns="68575" lIns="68575" rIns="68575" wrap="square" tIns="68575">
            <a:noAutofit/>
          </a:bodyPr>
          <a:lstStyle/>
          <a:p>
            <a:pPr indent="-406400" lvl="0" marL="457200" rtl="0">
              <a:spcBef>
                <a:spcPts val="0"/>
              </a:spcBef>
              <a:buSzPct val="100000"/>
              <a:buFont typeface="Rokkitt"/>
            </a:pPr>
            <a:r>
              <a:rPr lang="en" sz="2800">
                <a:latin typeface="Rokkitt"/>
                <a:ea typeface="Rokkitt"/>
                <a:cs typeface="Rokkitt"/>
                <a:sym typeface="Rokkitt"/>
              </a:rPr>
              <a:t>Highest priority is  addressing Alliance facility needs </a:t>
            </a:r>
          </a:p>
          <a:p>
            <a:pPr indent="-406400" lvl="0" marL="457200" rtl="0">
              <a:spcBef>
                <a:spcPts val="0"/>
              </a:spcBef>
              <a:buSzPct val="100000"/>
              <a:buFont typeface="Rokkitt"/>
            </a:pPr>
            <a:r>
              <a:rPr lang="en" sz="2800">
                <a:latin typeface="Rokkitt"/>
                <a:ea typeface="Rokkitt"/>
                <a:cs typeface="Rokkitt"/>
                <a:sym typeface="Rokkitt"/>
              </a:rPr>
              <a:t>Next most urgent need is review of co-located DLI programs and focus options that will be impacted by upcoming enrollment balancing (DBRAC) work</a:t>
            </a:r>
          </a:p>
          <a:p>
            <a:pPr indent="-406400" lvl="0" marL="457200" rtl="0">
              <a:spcBef>
                <a:spcPts val="0"/>
              </a:spcBef>
              <a:buSzPct val="100000"/>
              <a:buFont typeface="Rokkitt"/>
            </a:pPr>
            <a:r>
              <a:rPr lang="en" sz="2800">
                <a:latin typeface="Rokkitt"/>
                <a:ea typeface="Rokkitt"/>
                <a:cs typeface="Rokkitt"/>
                <a:sym typeface="Rokkitt"/>
              </a:rPr>
              <a:t>Additional priorities include establishing central supports and looking at admission procedures, updating policies, etc.</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6" name="Shape 436"/>
        <p:cNvGrpSpPr/>
        <p:nvPr/>
      </p:nvGrpSpPr>
      <p:grpSpPr>
        <a:xfrm>
          <a:off x="0" y="0"/>
          <a:ext cx="0" cy="0"/>
          <a:chOff x="0" y="0"/>
          <a:chExt cx="0" cy="0"/>
        </a:xfrm>
      </p:grpSpPr>
      <p:sp>
        <p:nvSpPr>
          <p:cNvPr id="437" name="Shape 437"/>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438" name="Shape 438"/>
          <p:cNvSpPr txBox="1"/>
          <p:nvPr>
            <p:ph type="title"/>
          </p:nvPr>
        </p:nvSpPr>
        <p:spPr>
          <a:xfrm>
            <a:off x="219300" y="124900"/>
            <a:ext cx="8124600" cy="607200"/>
          </a:xfrm>
          <a:prstGeom prst="rect">
            <a:avLst/>
          </a:prstGeom>
        </p:spPr>
        <p:txBody>
          <a:bodyPr anchorCtr="0" anchor="ctr" bIns="68575" lIns="68575" rIns="68575" wrap="square" tIns="68575">
            <a:noAutofit/>
          </a:bodyPr>
          <a:lstStyle/>
          <a:p>
            <a:pPr lvl="0" rtl="0">
              <a:spcBef>
                <a:spcPts val="0"/>
              </a:spcBef>
              <a:buNone/>
            </a:pPr>
            <a:r>
              <a:rPr lang="en" sz="3600"/>
              <a:t>Next Steps</a:t>
            </a:r>
          </a:p>
        </p:txBody>
      </p:sp>
      <p:sp>
        <p:nvSpPr>
          <p:cNvPr id="439" name="Shape 439"/>
          <p:cNvSpPr txBox="1"/>
          <p:nvPr>
            <p:ph idx="1" type="body"/>
          </p:nvPr>
        </p:nvSpPr>
        <p:spPr>
          <a:xfrm>
            <a:off x="454200" y="732100"/>
            <a:ext cx="8389200" cy="3972600"/>
          </a:xfrm>
          <a:prstGeom prst="rect">
            <a:avLst/>
          </a:prstGeom>
        </p:spPr>
        <p:txBody>
          <a:bodyPr anchorCtr="0" anchor="t" bIns="68575" lIns="68575" rIns="68575" wrap="square" tIns="68575">
            <a:noAutofit/>
          </a:bodyPr>
          <a:lstStyle/>
          <a:p>
            <a:pPr indent="-355600" lvl="0" marL="457200" rtl="0">
              <a:lnSpc>
                <a:spcPct val="115000"/>
              </a:lnSpc>
              <a:spcBef>
                <a:spcPts val="0"/>
              </a:spcBef>
              <a:buClr>
                <a:schemeClr val="accent2"/>
              </a:buClr>
              <a:buSzPct val="100000"/>
              <a:buFont typeface="Rokkitt"/>
            </a:pPr>
            <a:r>
              <a:rPr lang="en" sz="2000">
                <a:latin typeface="Rokkitt"/>
                <a:ea typeface="Rokkitt"/>
                <a:cs typeface="Rokkitt"/>
                <a:sym typeface="Rokkitt"/>
              </a:rPr>
              <a:t>Communicate findings and recommendations to key stakeholders including school administrators, PAPSA, teachers, PAT, families, schools, the PPS Board, and DBRAC (District-wide Boundary Review Advisory Committee).</a:t>
            </a:r>
          </a:p>
          <a:p>
            <a:pPr indent="-355600" lvl="0" marL="457200" rtl="0">
              <a:lnSpc>
                <a:spcPct val="115000"/>
              </a:lnSpc>
              <a:spcBef>
                <a:spcPts val="0"/>
              </a:spcBef>
              <a:buClr>
                <a:schemeClr val="accent2"/>
              </a:buClr>
              <a:buSzPct val="100000"/>
              <a:buFont typeface="Rokkitt"/>
            </a:pPr>
            <a:r>
              <a:rPr lang="en" sz="2000">
                <a:latin typeface="Rokkitt"/>
                <a:ea typeface="Rokkitt"/>
                <a:cs typeface="Rokkitt"/>
                <a:sym typeface="Rokkitt"/>
              </a:rPr>
              <a:t>Assign department or committee responsible for implementation of recommendations</a:t>
            </a:r>
          </a:p>
          <a:p>
            <a:pPr indent="-355600" lvl="0" marL="457200" rtl="0">
              <a:lnSpc>
                <a:spcPct val="115000"/>
              </a:lnSpc>
              <a:spcBef>
                <a:spcPts val="0"/>
              </a:spcBef>
              <a:buClr>
                <a:schemeClr val="accent2"/>
              </a:buClr>
              <a:buSzPct val="100000"/>
              <a:buFont typeface="Rokkitt"/>
            </a:pPr>
            <a:r>
              <a:rPr lang="en" sz="2000">
                <a:latin typeface="Rokkitt"/>
                <a:ea typeface="Rokkitt"/>
                <a:cs typeface="Rokkitt"/>
                <a:sym typeface="Rokkitt"/>
              </a:rPr>
              <a:t>Re-charter Education Options Review Committee, including naming an administrator and Executive Sponsor and revisiting membership based on next phase of work/priorities.</a:t>
            </a:r>
          </a:p>
          <a:p>
            <a:pPr indent="-355600" lvl="0" marL="457200" rtl="0">
              <a:lnSpc>
                <a:spcPct val="115000"/>
              </a:lnSpc>
              <a:spcBef>
                <a:spcPts val="0"/>
              </a:spcBef>
              <a:buClr>
                <a:schemeClr val="accent2"/>
              </a:buClr>
              <a:buSzPct val="100000"/>
              <a:buFont typeface="Rokkitt"/>
            </a:pPr>
            <a:r>
              <a:rPr lang="en" sz="2000">
                <a:latin typeface="Rokkitt"/>
                <a:ea typeface="Rokkitt"/>
                <a:cs typeface="Rokkitt"/>
                <a:sym typeface="Rokkitt"/>
              </a:rPr>
              <a:t>Define timeline for first round of evaluations and communicate timeline to schools and families. Stay informed by visiting the PPS website and your school’s website.</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Shape 156"/>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157" name="Shape 157"/>
          <p:cNvSpPr txBox="1"/>
          <p:nvPr>
            <p:ph type="title"/>
          </p:nvPr>
        </p:nvSpPr>
        <p:spPr>
          <a:xfrm>
            <a:off x="395175" y="237900"/>
            <a:ext cx="8436900" cy="572700"/>
          </a:xfrm>
          <a:prstGeom prst="rect">
            <a:avLst/>
          </a:prstGeom>
        </p:spPr>
        <p:txBody>
          <a:bodyPr anchorCtr="0" anchor="ctr" bIns="68575" lIns="68575" rIns="68575" wrap="square" tIns="68575">
            <a:noAutofit/>
          </a:bodyPr>
          <a:lstStyle/>
          <a:p>
            <a:pPr lvl="0" rtl="0">
              <a:spcBef>
                <a:spcPts val="0"/>
              </a:spcBef>
              <a:buNone/>
            </a:pPr>
            <a:r>
              <a:rPr lang="en" sz="3600"/>
              <a:t>Agenda</a:t>
            </a:r>
          </a:p>
        </p:txBody>
      </p:sp>
      <p:sp>
        <p:nvSpPr>
          <p:cNvPr id="158" name="Shape 158"/>
          <p:cNvSpPr txBox="1"/>
          <p:nvPr>
            <p:ph idx="1" type="body"/>
          </p:nvPr>
        </p:nvSpPr>
        <p:spPr>
          <a:xfrm>
            <a:off x="395175" y="1152475"/>
            <a:ext cx="8436900" cy="3416400"/>
          </a:xfrm>
          <a:prstGeom prst="rect">
            <a:avLst/>
          </a:prstGeom>
        </p:spPr>
        <p:txBody>
          <a:bodyPr anchorCtr="0" anchor="t" bIns="68575" lIns="68575" rIns="68575" wrap="square" tIns="68575">
            <a:noAutofit/>
          </a:bodyPr>
          <a:lstStyle/>
          <a:p>
            <a:pPr indent="-419100" lvl="0" marL="457200" rtl="0">
              <a:spcBef>
                <a:spcPts val="0"/>
              </a:spcBef>
              <a:spcAft>
                <a:spcPts val="0"/>
              </a:spcAft>
              <a:buSzPct val="100000"/>
              <a:buFont typeface="Rokkitt"/>
              <a:buAutoNum type="arabicPeriod"/>
            </a:pPr>
            <a:r>
              <a:rPr lang="en" sz="3000">
                <a:latin typeface="Rokkitt"/>
                <a:ea typeface="Rokkitt"/>
                <a:cs typeface="Rokkitt"/>
                <a:sym typeface="Rokkitt"/>
              </a:rPr>
              <a:t>How the committee came to be</a:t>
            </a:r>
          </a:p>
          <a:p>
            <a:pPr indent="-419100" lvl="0" marL="457200" rtl="0">
              <a:spcBef>
                <a:spcPts val="0"/>
              </a:spcBef>
              <a:spcAft>
                <a:spcPts val="0"/>
              </a:spcAft>
              <a:buSzPct val="100000"/>
              <a:buFont typeface="Rokkitt"/>
              <a:buAutoNum type="arabicPeriod"/>
            </a:pPr>
            <a:r>
              <a:rPr lang="en" sz="3000">
                <a:latin typeface="Rokkitt"/>
                <a:ea typeface="Rokkitt"/>
                <a:cs typeface="Rokkitt"/>
                <a:sym typeface="Rokkitt"/>
              </a:rPr>
              <a:t>The work that has been completed to date</a:t>
            </a:r>
          </a:p>
          <a:p>
            <a:pPr indent="-419100" lvl="0" marL="457200" rtl="0">
              <a:spcBef>
                <a:spcPts val="0"/>
              </a:spcBef>
              <a:spcAft>
                <a:spcPts val="0"/>
              </a:spcAft>
              <a:buSzPct val="100000"/>
              <a:buFont typeface="Rokkitt"/>
              <a:buAutoNum type="arabicPeriod"/>
            </a:pPr>
            <a:r>
              <a:rPr lang="en" sz="3000">
                <a:latin typeface="Rokkitt"/>
                <a:ea typeface="Rokkitt"/>
                <a:cs typeface="Rokkitt"/>
                <a:sym typeface="Rokkitt"/>
              </a:rPr>
              <a:t>Proposed Values and Purpose</a:t>
            </a:r>
          </a:p>
          <a:p>
            <a:pPr indent="-419100" lvl="0" marL="457200" rtl="0">
              <a:spcBef>
                <a:spcPts val="0"/>
              </a:spcBef>
              <a:spcAft>
                <a:spcPts val="0"/>
              </a:spcAft>
              <a:buSzPct val="100000"/>
              <a:buFont typeface="Rokkitt"/>
              <a:buAutoNum type="arabicPeriod"/>
            </a:pPr>
            <a:r>
              <a:rPr lang="en" sz="3000">
                <a:latin typeface="Rokkitt"/>
                <a:ea typeface="Rokkitt"/>
                <a:cs typeface="Rokkitt"/>
                <a:sym typeface="Rokkitt"/>
              </a:rPr>
              <a:t>Recommendations and Next steps</a:t>
            </a:r>
          </a:p>
          <a:p>
            <a:pPr indent="-419100" lvl="0" marL="457200" rtl="0">
              <a:spcBef>
                <a:spcPts val="0"/>
              </a:spcBef>
              <a:spcAft>
                <a:spcPts val="0"/>
              </a:spcAft>
              <a:buSzPct val="100000"/>
              <a:buFont typeface="Rokkitt"/>
              <a:buAutoNum type="arabicPeriod"/>
            </a:pPr>
            <a:r>
              <a:rPr lang="en" sz="3000">
                <a:latin typeface="Rokkitt"/>
                <a:ea typeface="Rokkitt"/>
                <a:cs typeface="Rokkitt"/>
                <a:sym typeface="Rokkitt"/>
              </a:rPr>
              <a:t>Administrator Feedback</a:t>
            </a:r>
          </a:p>
          <a:p>
            <a:pPr lvl="0" rtl="0">
              <a:spcBef>
                <a:spcPts val="0"/>
              </a:spcBef>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4" name="Shape 444"/>
        <p:cNvGrpSpPr/>
        <p:nvPr/>
      </p:nvGrpSpPr>
      <p:grpSpPr>
        <a:xfrm>
          <a:off x="0" y="0"/>
          <a:ext cx="0" cy="0"/>
          <a:chOff x="0" y="0"/>
          <a:chExt cx="0" cy="0"/>
        </a:xfrm>
      </p:grpSpPr>
      <p:sp>
        <p:nvSpPr>
          <p:cNvPr id="445" name="Shape 445"/>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446" name="Shape 446"/>
          <p:cNvSpPr txBox="1"/>
          <p:nvPr>
            <p:ph type="title"/>
          </p:nvPr>
        </p:nvSpPr>
        <p:spPr>
          <a:xfrm>
            <a:off x="356150" y="363475"/>
            <a:ext cx="7989900" cy="552600"/>
          </a:xfrm>
          <a:prstGeom prst="rect">
            <a:avLst/>
          </a:prstGeom>
        </p:spPr>
        <p:txBody>
          <a:bodyPr anchorCtr="0" anchor="ctr" bIns="68575" lIns="68575" rIns="68575" wrap="square" tIns="68575">
            <a:noAutofit/>
          </a:bodyPr>
          <a:lstStyle/>
          <a:p>
            <a:pPr lvl="0" rtl="0">
              <a:spcBef>
                <a:spcPts val="0"/>
              </a:spcBef>
              <a:buNone/>
            </a:pPr>
            <a:r>
              <a:rPr lang="en" sz="3600"/>
              <a:t>Please Provide </a:t>
            </a:r>
            <a:r>
              <a:rPr lang="en" sz="3600"/>
              <a:t>Feedback</a:t>
            </a:r>
          </a:p>
        </p:txBody>
      </p:sp>
      <p:sp>
        <p:nvSpPr>
          <p:cNvPr id="447" name="Shape 447"/>
          <p:cNvSpPr txBox="1"/>
          <p:nvPr>
            <p:ph idx="1" type="body"/>
          </p:nvPr>
        </p:nvSpPr>
        <p:spPr>
          <a:xfrm>
            <a:off x="762811" y="1630606"/>
            <a:ext cx="7543800" cy="3038100"/>
          </a:xfrm>
          <a:prstGeom prst="rect">
            <a:avLst/>
          </a:prstGeom>
        </p:spPr>
        <p:txBody>
          <a:bodyPr anchorCtr="0" anchor="t" bIns="68575" lIns="68575" rIns="68575" wrap="square" tIns="68575">
            <a:noAutofit/>
          </a:bodyPr>
          <a:lstStyle/>
          <a:p>
            <a:pPr lvl="0" rtl="0" algn="ctr">
              <a:spcBef>
                <a:spcPts val="0"/>
              </a:spcBef>
              <a:buNone/>
            </a:pPr>
            <a:r>
              <a:rPr lang="en" sz="3600" u="sng">
                <a:solidFill>
                  <a:schemeClr val="hlink"/>
                </a:solidFill>
                <a:latin typeface="Rokkitt"/>
                <a:ea typeface="Rokkitt"/>
                <a:cs typeface="Rokkitt"/>
                <a:sym typeface="Rokkitt"/>
                <a:hlinkClick r:id="rId3"/>
              </a:rPr>
              <a:t>Link to survey</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Shape 164"/>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165" name="Shape 165"/>
          <p:cNvSpPr txBox="1"/>
          <p:nvPr>
            <p:ph type="title"/>
          </p:nvPr>
        </p:nvSpPr>
        <p:spPr>
          <a:xfrm>
            <a:off x="219300" y="124900"/>
            <a:ext cx="8124600" cy="607200"/>
          </a:xfrm>
          <a:prstGeom prst="rect">
            <a:avLst/>
          </a:prstGeom>
        </p:spPr>
        <p:txBody>
          <a:bodyPr anchorCtr="0" anchor="ctr" bIns="68575" lIns="68575" rIns="68575" wrap="square" tIns="68575">
            <a:noAutofit/>
          </a:bodyPr>
          <a:lstStyle/>
          <a:p>
            <a:pPr lvl="0" rtl="0">
              <a:spcBef>
                <a:spcPts val="0"/>
              </a:spcBef>
              <a:buNone/>
            </a:pPr>
            <a:r>
              <a:rPr lang="en" sz="3600"/>
              <a:t>Ed Options Committee Members</a:t>
            </a:r>
          </a:p>
        </p:txBody>
      </p:sp>
      <p:sp>
        <p:nvSpPr>
          <p:cNvPr id="166" name="Shape 166"/>
          <p:cNvSpPr txBox="1"/>
          <p:nvPr>
            <p:ph idx="1" type="body"/>
          </p:nvPr>
        </p:nvSpPr>
        <p:spPr>
          <a:xfrm>
            <a:off x="454200" y="732100"/>
            <a:ext cx="3383700" cy="3972600"/>
          </a:xfrm>
          <a:prstGeom prst="rect">
            <a:avLst/>
          </a:prstGeom>
        </p:spPr>
        <p:txBody>
          <a:bodyPr anchorCtr="0" anchor="t" bIns="68575" lIns="68575" rIns="68575" wrap="square" tIns="68575">
            <a:noAutofit/>
          </a:bodyPr>
          <a:lstStyle/>
          <a:p>
            <a:pPr indent="0" lvl="0" marL="0" rtl="0">
              <a:lnSpc>
                <a:spcPct val="115000"/>
              </a:lnSpc>
              <a:spcBef>
                <a:spcPts val="0"/>
              </a:spcBef>
              <a:buNone/>
            </a:pPr>
            <a:r>
              <a:rPr lang="en" sz="2400">
                <a:solidFill>
                  <a:srgbClr val="980000"/>
                </a:solidFill>
                <a:highlight>
                  <a:srgbClr val="FFFFFF"/>
                </a:highlight>
                <a:latin typeface="Rokkitt"/>
                <a:ea typeface="Rokkitt"/>
                <a:cs typeface="Rokkitt"/>
                <a:sym typeface="Rokkitt"/>
              </a:rPr>
              <a:t>Melissa Niiya </a:t>
            </a:r>
          </a:p>
          <a:p>
            <a:pPr indent="0" lvl="0" marL="0" rtl="0">
              <a:lnSpc>
                <a:spcPct val="115000"/>
              </a:lnSpc>
              <a:spcBef>
                <a:spcPts val="0"/>
              </a:spcBef>
              <a:buNone/>
            </a:pPr>
            <a:r>
              <a:rPr lang="en" sz="2400">
                <a:solidFill>
                  <a:srgbClr val="980000"/>
                </a:solidFill>
                <a:highlight>
                  <a:srgbClr val="FFFFFF"/>
                </a:highlight>
                <a:latin typeface="Rokkitt"/>
                <a:ea typeface="Rokkitt"/>
                <a:cs typeface="Rokkitt"/>
                <a:sym typeface="Rokkitt"/>
              </a:rPr>
              <a:t>Debbie Armendariz </a:t>
            </a:r>
          </a:p>
          <a:p>
            <a:pPr indent="0" lvl="0" marL="0" rtl="0">
              <a:lnSpc>
                <a:spcPct val="115000"/>
              </a:lnSpc>
              <a:spcBef>
                <a:spcPts val="0"/>
              </a:spcBef>
              <a:buNone/>
            </a:pPr>
            <a:r>
              <a:rPr lang="en" sz="2400">
                <a:solidFill>
                  <a:srgbClr val="980000"/>
                </a:solidFill>
                <a:highlight>
                  <a:srgbClr val="FFFFFF"/>
                </a:highlight>
                <a:latin typeface="Rokkitt"/>
                <a:ea typeface="Rokkitt"/>
                <a:cs typeface="Rokkitt"/>
                <a:sym typeface="Rokkitt"/>
              </a:rPr>
              <a:t>Fred Locke </a:t>
            </a:r>
          </a:p>
          <a:p>
            <a:pPr indent="0" lvl="0" marL="0" rtl="0">
              <a:lnSpc>
                <a:spcPct val="115000"/>
              </a:lnSpc>
              <a:spcBef>
                <a:spcPts val="0"/>
              </a:spcBef>
              <a:buNone/>
            </a:pPr>
            <a:r>
              <a:rPr lang="en" sz="2400">
                <a:solidFill>
                  <a:srgbClr val="980000"/>
                </a:solidFill>
                <a:highlight>
                  <a:srgbClr val="FFFFFF"/>
                </a:highlight>
                <a:latin typeface="Rokkitt"/>
                <a:ea typeface="Rokkitt"/>
                <a:cs typeface="Rokkitt"/>
                <a:sym typeface="Rokkitt"/>
              </a:rPr>
              <a:t>Sabine Rear </a:t>
            </a:r>
          </a:p>
          <a:p>
            <a:pPr indent="0" lvl="0" marL="0" rtl="0">
              <a:lnSpc>
                <a:spcPct val="115000"/>
              </a:lnSpc>
              <a:spcBef>
                <a:spcPts val="0"/>
              </a:spcBef>
              <a:buNone/>
            </a:pPr>
            <a:r>
              <a:rPr lang="en" sz="2400">
                <a:solidFill>
                  <a:srgbClr val="980000"/>
                </a:solidFill>
                <a:highlight>
                  <a:srgbClr val="FFFFFF"/>
                </a:highlight>
                <a:latin typeface="Rokkitt"/>
                <a:ea typeface="Rokkitt"/>
                <a:cs typeface="Rokkitt"/>
                <a:sym typeface="Rokkitt"/>
              </a:rPr>
              <a:t>Michael Bacon </a:t>
            </a:r>
          </a:p>
          <a:p>
            <a:pPr indent="0" lvl="0" marL="0" rtl="0">
              <a:lnSpc>
                <a:spcPct val="115000"/>
              </a:lnSpc>
              <a:spcBef>
                <a:spcPts val="0"/>
              </a:spcBef>
              <a:buNone/>
            </a:pPr>
            <a:r>
              <a:rPr lang="en" sz="2400">
                <a:solidFill>
                  <a:srgbClr val="980000"/>
                </a:solidFill>
                <a:highlight>
                  <a:srgbClr val="FFFFFF"/>
                </a:highlight>
                <a:latin typeface="Rokkitt"/>
                <a:ea typeface="Rokkitt"/>
                <a:cs typeface="Rokkitt"/>
                <a:sym typeface="Rokkitt"/>
              </a:rPr>
              <a:t>Jeanine Fukuda </a:t>
            </a:r>
          </a:p>
          <a:p>
            <a:pPr indent="0" lvl="0" marL="0" rtl="0">
              <a:lnSpc>
                <a:spcPct val="115000"/>
              </a:lnSpc>
              <a:spcBef>
                <a:spcPts val="0"/>
              </a:spcBef>
              <a:buNone/>
            </a:pPr>
            <a:r>
              <a:rPr lang="en" sz="2400">
                <a:solidFill>
                  <a:srgbClr val="980000"/>
                </a:solidFill>
                <a:highlight>
                  <a:srgbClr val="FFFFFF"/>
                </a:highlight>
                <a:latin typeface="Rokkitt"/>
                <a:ea typeface="Rokkitt"/>
                <a:cs typeface="Rokkitt"/>
                <a:sym typeface="Rokkitt"/>
              </a:rPr>
              <a:t>Oscar Gilson </a:t>
            </a:r>
          </a:p>
          <a:p>
            <a:pPr indent="0" lvl="0" marL="0" rtl="0">
              <a:lnSpc>
                <a:spcPct val="115000"/>
              </a:lnSpc>
              <a:spcBef>
                <a:spcPts val="0"/>
              </a:spcBef>
              <a:buNone/>
            </a:pPr>
            <a:r>
              <a:rPr lang="en" sz="2400">
                <a:solidFill>
                  <a:srgbClr val="980000"/>
                </a:solidFill>
                <a:highlight>
                  <a:srgbClr val="FFFFFF"/>
                </a:highlight>
                <a:latin typeface="Rokkitt"/>
                <a:ea typeface="Rokkitt"/>
                <a:cs typeface="Rokkitt"/>
                <a:sym typeface="Rokkitt"/>
              </a:rPr>
              <a:t>David Hobbs</a:t>
            </a:r>
          </a:p>
          <a:p>
            <a:pPr indent="0" lvl="0" marL="0" rtl="0">
              <a:lnSpc>
                <a:spcPct val="115000"/>
              </a:lnSpc>
              <a:spcBef>
                <a:spcPts val="0"/>
              </a:spcBef>
              <a:buNone/>
            </a:pPr>
            <a:r>
              <a:rPr lang="en" sz="2400">
                <a:solidFill>
                  <a:srgbClr val="980000"/>
                </a:solidFill>
                <a:highlight>
                  <a:srgbClr val="FFFFFF"/>
                </a:highlight>
                <a:latin typeface="Rokkitt"/>
                <a:ea typeface="Rokkitt"/>
                <a:cs typeface="Rokkitt"/>
                <a:sym typeface="Rokkitt"/>
              </a:rPr>
              <a:t>Sara King </a:t>
            </a:r>
          </a:p>
        </p:txBody>
      </p:sp>
      <p:sp>
        <p:nvSpPr>
          <p:cNvPr id="167" name="Shape 167"/>
          <p:cNvSpPr txBox="1"/>
          <p:nvPr/>
        </p:nvSpPr>
        <p:spPr>
          <a:xfrm>
            <a:off x="4616700" y="732100"/>
            <a:ext cx="3727200" cy="3862800"/>
          </a:xfrm>
          <a:prstGeom prst="rect">
            <a:avLst/>
          </a:prstGeom>
          <a:noFill/>
          <a:ln>
            <a:noFill/>
          </a:ln>
        </p:spPr>
        <p:txBody>
          <a:bodyPr anchorCtr="0" anchor="ctr" bIns="91425" lIns="91425" rIns="91425" wrap="square" tIns="91425">
            <a:noAutofit/>
          </a:bodyPr>
          <a:lstStyle/>
          <a:p>
            <a:pPr lvl="0" rtl="0">
              <a:lnSpc>
                <a:spcPct val="115000"/>
              </a:lnSpc>
              <a:spcBef>
                <a:spcPts val="0"/>
              </a:spcBef>
              <a:buNone/>
            </a:pPr>
            <a:r>
              <a:t/>
            </a:r>
            <a:endParaRPr sz="2400">
              <a:solidFill>
                <a:srgbClr val="980000"/>
              </a:solidFill>
              <a:highlight>
                <a:srgbClr val="FFFFFF"/>
              </a:highlight>
              <a:latin typeface="Rokkitt"/>
              <a:ea typeface="Rokkitt"/>
              <a:cs typeface="Rokkitt"/>
              <a:sym typeface="Rokkitt"/>
            </a:endParaRPr>
          </a:p>
          <a:p>
            <a:pPr lvl="0" rtl="0">
              <a:lnSpc>
                <a:spcPct val="115000"/>
              </a:lnSpc>
              <a:spcBef>
                <a:spcPts val="0"/>
              </a:spcBef>
              <a:buNone/>
            </a:pPr>
            <a:r>
              <a:rPr lang="en" sz="2400">
                <a:solidFill>
                  <a:srgbClr val="980000"/>
                </a:solidFill>
                <a:highlight>
                  <a:srgbClr val="FFFFFF"/>
                </a:highlight>
                <a:latin typeface="Rokkitt"/>
                <a:ea typeface="Rokkitt"/>
                <a:cs typeface="Rokkitt"/>
                <a:sym typeface="Rokkitt"/>
              </a:rPr>
              <a:t>Carla Gay</a:t>
            </a:r>
          </a:p>
          <a:p>
            <a:pPr lvl="0" rtl="0">
              <a:lnSpc>
                <a:spcPct val="115000"/>
              </a:lnSpc>
              <a:spcBef>
                <a:spcPts val="0"/>
              </a:spcBef>
              <a:buNone/>
            </a:pPr>
            <a:r>
              <a:rPr lang="en" sz="2400">
                <a:solidFill>
                  <a:srgbClr val="980000"/>
                </a:solidFill>
                <a:highlight>
                  <a:srgbClr val="FFFFFF"/>
                </a:highlight>
                <a:latin typeface="Rokkitt"/>
                <a:ea typeface="Rokkitt"/>
                <a:cs typeface="Rokkitt"/>
                <a:sym typeface="Rokkitt"/>
              </a:rPr>
              <a:t>Korinna Wolfe </a:t>
            </a:r>
          </a:p>
          <a:p>
            <a:pPr lvl="0" rtl="0">
              <a:lnSpc>
                <a:spcPct val="115000"/>
              </a:lnSpc>
              <a:spcBef>
                <a:spcPts val="0"/>
              </a:spcBef>
              <a:buNone/>
            </a:pPr>
            <a:r>
              <a:rPr lang="en" sz="2400">
                <a:solidFill>
                  <a:srgbClr val="980000"/>
                </a:solidFill>
                <a:highlight>
                  <a:srgbClr val="FFFFFF"/>
                </a:highlight>
                <a:latin typeface="Rokkitt"/>
                <a:ea typeface="Rokkitt"/>
                <a:cs typeface="Rokkitt"/>
                <a:sym typeface="Rokkitt"/>
              </a:rPr>
              <a:t>Lorna Fast Buffalo Horse </a:t>
            </a:r>
          </a:p>
          <a:p>
            <a:pPr lvl="0" rtl="0">
              <a:lnSpc>
                <a:spcPct val="115000"/>
              </a:lnSpc>
              <a:spcBef>
                <a:spcPts val="0"/>
              </a:spcBef>
              <a:buNone/>
            </a:pPr>
            <a:r>
              <a:rPr lang="en" sz="2400">
                <a:solidFill>
                  <a:srgbClr val="980000"/>
                </a:solidFill>
                <a:highlight>
                  <a:srgbClr val="FFFFFF"/>
                </a:highlight>
                <a:latin typeface="Rokkitt"/>
                <a:ea typeface="Rokkitt"/>
                <a:cs typeface="Rokkitt"/>
                <a:sym typeface="Rokkitt"/>
              </a:rPr>
              <a:t>Amy Kleiner </a:t>
            </a:r>
          </a:p>
          <a:p>
            <a:pPr lvl="0" rtl="0">
              <a:lnSpc>
                <a:spcPct val="115000"/>
              </a:lnSpc>
              <a:spcBef>
                <a:spcPts val="0"/>
              </a:spcBef>
              <a:buNone/>
            </a:pPr>
            <a:r>
              <a:rPr lang="en" sz="2400">
                <a:solidFill>
                  <a:srgbClr val="980000"/>
                </a:solidFill>
                <a:highlight>
                  <a:srgbClr val="FFFFFF"/>
                </a:highlight>
                <a:latin typeface="Rokkitt"/>
                <a:ea typeface="Rokkitt"/>
                <a:cs typeface="Rokkitt"/>
                <a:sym typeface="Rokkitt"/>
              </a:rPr>
              <a:t>Sascha Perrins </a:t>
            </a:r>
          </a:p>
          <a:p>
            <a:pPr lvl="0" rtl="0">
              <a:lnSpc>
                <a:spcPct val="115000"/>
              </a:lnSpc>
              <a:spcBef>
                <a:spcPts val="0"/>
              </a:spcBef>
              <a:buNone/>
            </a:pPr>
            <a:r>
              <a:rPr lang="en" sz="2400">
                <a:solidFill>
                  <a:srgbClr val="980000"/>
                </a:solidFill>
                <a:highlight>
                  <a:srgbClr val="FFFFFF"/>
                </a:highlight>
                <a:latin typeface="Rokkitt"/>
                <a:ea typeface="Rokkitt"/>
                <a:cs typeface="Rokkitt"/>
                <a:sym typeface="Rokkitt"/>
              </a:rPr>
              <a:t>Kristie Lindholm </a:t>
            </a:r>
          </a:p>
          <a:p>
            <a:pPr lvl="0" rtl="0">
              <a:lnSpc>
                <a:spcPct val="115000"/>
              </a:lnSpc>
              <a:spcBef>
                <a:spcPts val="0"/>
              </a:spcBef>
              <a:buNone/>
            </a:pPr>
            <a:r>
              <a:rPr lang="en" sz="2400">
                <a:solidFill>
                  <a:srgbClr val="980000"/>
                </a:solidFill>
                <a:highlight>
                  <a:srgbClr val="FFFFFF"/>
                </a:highlight>
                <a:latin typeface="Rokkitt"/>
                <a:ea typeface="Rokkitt"/>
                <a:cs typeface="Rokkitt"/>
                <a:sym typeface="Rokkitt"/>
              </a:rPr>
              <a:t>Shannon McClure </a:t>
            </a:r>
          </a:p>
          <a:p>
            <a:pPr lvl="0" rtl="0">
              <a:lnSpc>
                <a:spcPct val="115000"/>
              </a:lnSpc>
              <a:spcBef>
                <a:spcPts val="0"/>
              </a:spcBef>
              <a:buNone/>
            </a:pPr>
            <a:r>
              <a:rPr lang="en" sz="2400">
                <a:solidFill>
                  <a:srgbClr val="980000"/>
                </a:solidFill>
                <a:highlight>
                  <a:srgbClr val="FFFFFF"/>
                </a:highlight>
                <a:latin typeface="Rokkitt"/>
                <a:ea typeface="Rokkitt"/>
                <a:cs typeface="Rokkitt"/>
                <a:sym typeface="Rokkitt"/>
              </a:rPr>
              <a:t>Meisha Geisler </a:t>
            </a:r>
          </a:p>
          <a:p>
            <a:pPr lvl="0" rtl="0">
              <a:lnSpc>
                <a:spcPct val="115000"/>
              </a:lnSpc>
              <a:spcBef>
                <a:spcPts val="0"/>
              </a:spcBef>
              <a:buNone/>
            </a:pPr>
            <a:r>
              <a:rPr lang="en" sz="2400">
                <a:solidFill>
                  <a:srgbClr val="980000"/>
                </a:solidFill>
                <a:highlight>
                  <a:srgbClr val="FFFFFF"/>
                </a:highlight>
                <a:latin typeface="Rokkitt"/>
                <a:ea typeface="Rokkitt"/>
                <a:cs typeface="Rokkitt"/>
                <a:sym typeface="Rokkitt"/>
              </a:rPr>
              <a:t>Judy Brennan</a:t>
            </a:r>
          </a:p>
          <a:p>
            <a:pPr lvl="0" rtl="0">
              <a:lnSpc>
                <a:spcPct val="115000"/>
              </a:lnSpc>
              <a:spcBef>
                <a:spcPts val="0"/>
              </a:spcBef>
              <a:buNone/>
            </a:pPr>
            <a:r>
              <a:t/>
            </a:r>
            <a:endParaRPr sz="2400">
              <a:solidFill>
                <a:srgbClr val="980000"/>
              </a:solidFill>
              <a:latin typeface="Rokkitt"/>
              <a:ea typeface="Rokkitt"/>
              <a:cs typeface="Rokkitt"/>
              <a:sym typeface="Rokkit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72" name="Shape 172"/>
        <p:cNvGrpSpPr/>
        <p:nvPr/>
      </p:nvGrpSpPr>
      <p:grpSpPr>
        <a:xfrm>
          <a:off x="0" y="0"/>
          <a:ext cx="0" cy="0"/>
          <a:chOff x="0" y="0"/>
          <a:chExt cx="0" cy="0"/>
        </a:xfrm>
      </p:grpSpPr>
      <p:sp>
        <p:nvSpPr>
          <p:cNvPr id="173" name="Shape 173"/>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174" name="Shape 174"/>
          <p:cNvSpPr txBox="1"/>
          <p:nvPr>
            <p:ph type="title"/>
          </p:nvPr>
        </p:nvSpPr>
        <p:spPr>
          <a:xfrm>
            <a:off x="311700" y="445025"/>
            <a:ext cx="8520600" cy="572700"/>
          </a:xfrm>
          <a:prstGeom prst="rect">
            <a:avLst/>
          </a:prstGeom>
        </p:spPr>
        <p:txBody>
          <a:bodyPr anchorCtr="0" anchor="ctr" bIns="68575" lIns="68575" rIns="68575" wrap="square" tIns="68575">
            <a:noAutofit/>
          </a:bodyPr>
          <a:lstStyle/>
          <a:p>
            <a:pPr lvl="0" rtl="0">
              <a:spcBef>
                <a:spcPts val="0"/>
              </a:spcBef>
              <a:buNone/>
            </a:pPr>
            <a:r>
              <a:rPr lang="en" sz="3600">
                <a:solidFill>
                  <a:srgbClr val="FFFFFF"/>
                </a:solidFill>
              </a:rPr>
              <a:t>Pre-assessment</a:t>
            </a:r>
          </a:p>
        </p:txBody>
      </p:sp>
      <p:sp>
        <p:nvSpPr>
          <p:cNvPr id="175" name="Shape 175"/>
          <p:cNvSpPr txBox="1"/>
          <p:nvPr>
            <p:ph idx="1" type="body"/>
          </p:nvPr>
        </p:nvSpPr>
        <p:spPr>
          <a:xfrm>
            <a:off x="311700" y="1152475"/>
            <a:ext cx="8520600" cy="3416400"/>
          </a:xfrm>
          <a:prstGeom prst="rect">
            <a:avLst/>
          </a:prstGeom>
        </p:spPr>
        <p:txBody>
          <a:bodyPr anchorCtr="0" anchor="t" bIns="68575" lIns="68575" rIns="68575" wrap="square" tIns="68575">
            <a:noAutofit/>
          </a:bodyPr>
          <a:lstStyle/>
          <a:p>
            <a:pPr indent="-419100" lvl="0" marL="457200" rtl="0">
              <a:spcBef>
                <a:spcPts val="0"/>
              </a:spcBef>
              <a:buClr>
                <a:srgbClr val="FFFFFF"/>
              </a:buClr>
              <a:buSzPct val="100000"/>
              <a:buFont typeface="Rokkitt"/>
              <a:buAutoNum type="arabicPeriod"/>
            </a:pPr>
            <a:r>
              <a:rPr lang="en" sz="3000">
                <a:solidFill>
                  <a:srgbClr val="FFFFFF"/>
                </a:solidFill>
                <a:latin typeface="Rokkitt"/>
                <a:ea typeface="Rokkitt"/>
                <a:cs typeface="Rokkitt"/>
                <a:sym typeface="Rokkitt"/>
              </a:rPr>
              <a:t>T/F—Educational options in PPS includes alternative schools, focus option schools, day and residential treatment schools, charter schools, dual language immersion programs, community-based alternative schools (CBOs), and other programs.</a:t>
            </a:r>
          </a:p>
          <a:p>
            <a:pPr lvl="0" rtl="0">
              <a:spcBef>
                <a:spcPts val="0"/>
              </a:spcBef>
              <a:buNone/>
            </a:pPr>
            <a:r>
              <a:t/>
            </a:r>
            <a:endParaRPr sz="2400">
              <a:solidFill>
                <a:srgbClr val="FFFFFF"/>
              </a:solidFill>
              <a:latin typeface="Rokkitt"/>
              <a:ea typeface="Rokkitt"/>
              <a:cs typeface="Rokkitt"/>
              <a:sym typeface="Rokkit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80" name="Shape 180"/>
        <p:cNvGrpSpPr/>
        <p:nvPr/>
      </p:nvGrpSpPr>
      <p:grpSpPr>
        <a:xfrm>
          <a:off x="0" y="0"/>
          <a:ext cx="0" cy="0"/>
          <a:chOff x="0" y="0"/>
          <a:chExt cx="0" cy="0"/>
        </a:xfrm>
      </p:grpSpPr>
      <p:sp>
        <p:nvSpPr>
          <p:cNvPr id="181" name="Shape 181"/>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182" name="Shape 182"/>
          <p:cNvSpPr txBox="1"/>
          <p:nvPr>
            <p:ph type="title"/>
          </p:nvPr>
        </p:nvSpPr>
        <p:spPr>
          <a:xfrm>
            <a:off x="311700" y="445025"/>
            <a:ext cx="8520600" cy="572700"/>
          </a:xfrm>
          <a:prstGeom prst="rect">
            <a:avLst/>
          </a:prstGeom>
        </p:spPr>
        <p:txBody>
          <a:bodyPr anchorCtr="0" anchor="ctr" bIns="68575" lIns="68575" rIns="68575" wrap="square" tIns="68575">
            <a:noAutofit/>
          </a:bodyPr>
          <a:lstStyle/>
          <a:p>
            <a:pPr lvl="0" rtl="0">
              <a:spcBef>
                <a:spcPts val="0"/>
              </a:spcBef>
              <a:buNone/>
            </a:pPr>
            <a:r>
              <a:rPr lang="en" sz="3600">
                <a:solidFill>
                  <a:srgbClr val="FFFFFF"/>
                </a:solidFill>
              </a:rPr>
              <a:t>Pre-assessment</a:t>
            </a:r>
          </a:p>
        </p:txBody>
      </p:sp>
      <p:sp>
        <p:nvSpPr>
          <p:cNvPr id="183" name="Shape 183"/>
          <p:cNvSpPr txBox="1"/>
          <p:nvPr>
            <p:ph idx="1" type="body"/>
          </p:nvPr>
        </p:nvSpPr>
        <p:spPr>
          <a:xfrm>
            <a:off x="311700" y="1152475"/>
            <a:ext cx="8520600" cy="3416400"/>
          </a:xfrm>
          <a:prstGeom prst="rect">
            <a:avLst/>
          </a:prstGeom>
        </p:spPr>
        <p:txBody>
          <a:bodyPr anchorCtr="0" anchor="t" bIns="68575" lIns="68575" rIns="68575" wrap="square" tIns="68575">
            <a:noAutofit/>
          </a:bodyPr>
          <a:lstStyle/>
          <a:p>
            <a:pPr indent="-419100" lvl="0" marL="457200" rtl="0">
              <a:spcBef>
                <a:spcPts val="0"/>
              </a:spcBef>
              <a:buClr>
                <a:srgbClr val="FFFFFF"/>
              </a:buClr>
              <a:buSzPct val="100000"/>
              <a:buFont typeface="Rokkitt"/>
              <a:buAutoNum type="arabicPeriod" startAt="2"/>
            </a:pPr>
            <a:r>
              <a:rPr lang="en" sz="3000">
                <a:solidFill>
                  <a:srgbClr val="FFFFFF"/>
                </a:solidFill>
                <a:latin typeface="Rokkitt"/>
                <a:ea typeface="Rokkitt"/>
                <a:cs typeface="Rokkitt"/>
                <a:sym typeface="Rokkitt"/>
              </a:rPr>
              <a:t>T/F—Metropolitan Learning Center (MLC) and ACCESS are focus option schools.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88" name="Shape 188"/>
        <p:cNvGrpSpPr/>
        <p:nvPr/>
      </p:nvGrpSpPr>
      <p:grpSpPr>
        <a:xfrm>
          <a:off x="0" y="0"/>
          <a:ext cx="0" cy="0"/>
          <a:chOff x="0" y="0"/>
          <a:chExt cx="0" cy="0"/>
        </a:xfrm>
      </p:grpSpPr>
      <p:sp>
        <p:nvSpPr>
          <p:cNvPr id="189" name="Shape 189"/>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190" name="Shape 190"/>
          <p:cNvSpPr txBox="1"/>
          <p:nvPr>
            <p:ph type="title"/>
          </p:nvPr>
        </p:nvSpPr>
        <p:spPr>
          <a:xfrm>
            <a:off x="311700" y="445025"/>
            <a:ext cx="8520600" cy="572700"/>
          </a:xfrm>
          <a:prstGeom prst="rect">
            <a:avLst/>
          </a:prstGeom>
        </p:spPr>
        <p:txBody>
          <a:bodyPr anchorCtr="0" anchor="ctr" bIns="68575" lIns="68575" rIns="68575" wrap="square" tIns="68575">
            <a:noAutofit/>
          </a:bodyPr>
          <a:lstStyle/>
          <a:p>
            <a:pPr lvl="0" rtl="0">
              <a:spcBef>
                <a:spcPts val="0"/>
              </a:spcBef>
              <a:buNone/>
            </a:pPr>
            <a:r>
              <a:rPr lang="en" sz="3600">
                <a:solidFill>
                  <a:srgbClr val="FFFFFF"/>
                </a:solidFill>
              </a:rPr>
              <a:t>Pre-assessment</a:t>
            </a:r>
          </a:p>
        </p:txBody>
      </p:sp>
      <p:sp>
        <p:nvSpPr>
          <p:cNvPr id="191" name="Shape 191"/>
          <p:cNvSpPr txBox="1"/>
          <p:nvPr>
            <p:ph idx="1" type="body"/>
          </p:nvPr>
        </p:nvSpPr>
        <p:spPr>
          <a:xfrm>
            <a:off x="311700" y="1259488"/>
            <a:ext cx="8520600" cy="3416400"/>
          </a:xfrm>
          <a:prstGeom prst="rect">
            <a:avLst/>
          </a:prstGeom>
        </p:spPr>
        <p:txBody>
          <a:bodyPr anchorCtr="0" anchor="t" bIns="68575" lIns="68575" rIns="68575" wrap="square" tIns="68575">
            <a:noAutofit/>
          </a:bodyPr>
          <a:lstStyle/>
          <a:p>
            <a:pPr indent="-419100" lvl="0" marL="457200" rtl="0">
              <a:lnSpc>
                <a:spcPct val="115000"/>
              </a:lnSpc>
              <a:spcBef>
                <a:spcPts val="0"/>
              </a:spcBef>
              <a:spcAft>
                <a:spcPts val="1600"/>
              </a:spcAft>
              <a:buClr>
                <a:srgbClr val="FFFFFF"/>
              </a:buClr>
              <a:buSzPct val="100000"/>
              <a:buFont typeface="Rokkitt"/>
              <a:buAutoNum type="arabicPeriod" startAt="3"/>
            </a:pPr>
            <a:r>
              <a:rPr lang="en" sz="3000">
                <a:solidFill>
                  <a:schemeClr val="lt1"/>
                </a:solidFill>
                <a:latin typeface="Rokkitt"/>
                <a:ea typeface="Rokkitt"/>
                <a:cs typeface="Rokkitt"/>
                <a:sym typeface="Rokkitt"/>
              </a:rPr>
              <a:t>T/F—Alliance High School is a CBO Alternative High School.</a:t>
            </a:r>
          </a:p>
          <a:p>
            <a:pPr lvl="0" rtl="0">
              <a:spcBef>
                <a:spcPts val="0"/>
              </a:spcBef>
              <a:buNone/>
            </a:pPr>
            <a:r>
              <a:t/>
            </a:r>
            <a:endParaRPr sz="24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196" name="Shape 196"/>
        <p:cNvGrpSpPr/>
        <p:nvPr/>
      </p:nvGrpSpPr>
      <p:grpSpPr>
        <a:xfrm>
          <a:off x="0" y="0"/>
          <a:ext cx="0" cy="0"/>
          <a:chOff x="0" y="0"/>
          <a:chExt cx="0" cy="0"/>
        </a:xfrm>
      </p:grpSpPr>
      <p:sp>
        <p:nvSpPr>
          <p:cNvPr id="197" name="Shape 197"/>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198" name="Shape 198"/>
          <p:cNvSpPr txBox="1"/>
          <p:nvPr>
            <p:ph type="title"/>
          </p:nvPr>
        </p:nvSpPr>
        <p:spPr>
          <a:xfrm>
            <a:off x="311700" y="445025"/>
            <a:ext cx="8520600" cy="572700"/>
          </a:xfrm>
          <a:prstGeom prst="rect">
            <a:avLst/>
          </a:prstGeom>
        </p:spPr>
        <p:txBody>
          <a:bodyPr anchorCtr="0" anchor="ctr" bIns="68575" lIns="68575" rIns="68575" wrap="square" tIns="68575">
            <a:noAutofit/>
          </a:bodyPr>
          <a:lstStyle/>
          <a:p>
            <a:pPr lvl="0" rtl="0">
              <a:spcBef>
                <a:spcPts val="0"/>
              </a:spcBef>
              <a:buNone/>
            </a:pPr>
            <a:r>
              <a:rPr lang="en" sz="3600">
                <a:solidFill>
                  <a:srgbClr val="FFFFFF"/>
                </a:solidFill>
              </a:rPr>
              <a:t>Pre-assessment</a:t>
            </a:r>
          </a:p>
        </p:txBody>
      </p:sp>
      <p:sp>
        <p:nvSpPr>
          <p:cNvPr id="199" name="Shape 199"/>
          <p:cNvSpPr txBox="1"/>
          <p:nvPr>
            <p:ph idx="1" type="body"/>
          </p:nvPr>
        </p:nvSpPr>
        <p:spPr>
          <a:xfrm>
            <a:off x="311700" y="1288200"/>
            <a:ext cx="8520600" cy="3416400"/>
          </a:xfrm>
          <a:prstGeom prst="rect">
            <a:avLst/>
          </a:prstGeom>
        </p:spPr>
        <p:txBody>
          <a:bodyPr anchorCtr="0" anchor="t" bIns="68575" lIns="68575" rIns="68575" wrap="square" tIns="68575">
            <a:noAutofit/>
          </a:bodyPr>
          <a:lstStyle/>
          <a:p>
            <a:pPr indent="-419100" lvl="0" marL="457200" rtl="0">
              <a:lnSpc>
                <a:spcPct val="115000"/>
              </a:lnSpc>
              <a:spcBef>
                <a:spcPts val="0"/>
              </a:spcBef>
              <a:spcAft>
                <a:spcPts val="1600"/>
              </a:spcAft>
              <a:buClr>
                <a:srgbClr val="FFFFFF"/>
              </a:buClr>
              <a:buSzPct val="100000"/>
              <a:buFont typeface="Rokkitt"/>
              <a:buAutoNum type="arabicPeriod" startAt="4"/>
            </a:pPr>
            <a:r>
              <a:rPr lang="en" sz="3000">
                <a:solidFill>
                  <a:schemeClr val="lt1"/>
                </a:solidFill>
                <a:latin typeface="Rokkitt"/>
                <a:ea typeface="Rokkitt"/>
                <a:cs typeface="Rokkitt"/>
                <a:sym typeface="Rokkitt"/>
              </a:rPr>
              <a:t>T/F—Schools like Sunnyside, Creative Science, and da Vinci enroll students who meet the criteria of being a good fit for the stated curriculum and program offered by these schools.</a:t>
            </a:r>
          </a:p>
          <a:p>
            <a:pPr lvl="0" rtl="0">
              <a:spcBef>
                <a:spcPts val="0"/>
              </a:spcBef>
              <a:buNone/>
            </a:pPr>
            <a:r>
              <a:t/>
            </a:r>
            <a:endParaRPr sz="3000">
              <a:solidFill>
                <a:srgbClr val="FFFFFF"/>
              </a:solidFill>
              <a:latin typeface="Rokkitt"/>
              <a:ea typeface="Rokkitt"/>
              <a:cs typeface="Rokkitt"/>
              <a:sym typeface="Rokkit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04" name="Shape 204"/>
        <p:cNvGrpSpPr/>
        <p:nvPr/>
      </p:nvGrpSpPr>
      <p:grpSpPr>
        <a:xfrm>
          <a:off x="0" y="0"/>
          <a:ext cx="0" cy="0"/>
          <a:chOff x="0" y="0"/>
          <a:chExt cx="0" cy="0"/>
        </a:xfrm>
      </p:grpSpPr>
      <p:sp>
        <p:nvSpPr>
          <p:cNvPr id="205" name="Shape 205"/>
          <p:cNvSpPr txBox="1"/>
          <p:nvPr>
            <p:ph idx="12" type="sldNum"/>
          </p:nvPr>
        </p:nvSpPr>
        <p:spPr>
          <a:xfrm>
            <a:off x="8483346" y="4704588"/>
            <a:ext cx="480000" cy="273900"/>
          </a:xfrm>
          <a:prstGeom prst="rect">
            <a:avLst/>
          </a:prstGeom>
          <a:noFill/>
          <a:ln>
            <a:noFill/>
          </a:ln>
        </p:spPr>
        <p:txBody>
          <a:bodyPr anchorCtr="0" anchor="ctr" bIns="34275" lIns="68575" rIns="68575" wrap="square" tIns="34275">
            <a:noAutofit/>
          </a:bodyPr>
          <a:lstStyle/>
          <a:p>
            <a:pPr indent="0" lvl="0" marL="0" marR="0" rtl="0" algn="ctr">
              <a:spcBef>
                <a:spcPts val="0"/>
              </a:spcBef>
              <a:buSzPct val="25000"/>
              <a:buNone/>
            </a:pPr>
            <a:fld id="{00000000-1234-1234-1234-123412341234}" type="slidenum">
              <a:rPr b="1" lang="en" sz="1100">
                <a:solidFill>
                  <a:srgbClr val="FFFFFF"/>
                </a:solidFill>
                <a:latin typeface="Rokkitt"/>
                <a:ea typeface="Rokkitt"/>
                <a:cs typeface="Rokkitt"/>
                <a:sym typeface="Rokkitt"/>
              </a:rPr>
              <a:t>‹#›</a:t>
            </a:fld>
          </a:p>
        </p:txBody>
      </p:sp>
      <p:sp>
        <p:nvSpPr>
          <p:cNvPr id="206" name="Shape 206"/>
          <p:cNvSpPr txBox="1"/>
          <p:nvPr>
            <p:ph type="title"/>
          </p:nvPr>
        </p:nvSpPr>
        <p:spPr>
          <a:xfrm>
            <a:off x="311700" y="445025"/>
            <a:ext cx="8520600" cy="572700"/>
          </a:xfrm>
          <a:prstGeom prst="rect">
            <a:avLst/>
          </a:prstGeom>
        </p:spPr>
        <p:txBody>
          <a:bodyPr anchorCtr="0" anchor="ctr" bIns="68575" lIns="68575" rIns="68575" wrap="square" tIns="68575">
            <a:noAutofit/>
          </a:bodyPr>
          <a:lstStyle/>
          <a:p>
            <a:pPr lvl="0" rtl="0">
              <a:spcBef>
                <a:spcPts val="0"/>
              </a:spcBef>
              <a:buNone/>
            </a:pPr>
            <a:r>
              <a:rPr lang="en" sz="3600">
                <a:solidFill>
                  <a:srgbClr val="FFFFFF"/>
                </a:solidFill>
              </a:rPr>
              <a:t>Pre-assessment</a:t>
            </a:r>
          </a:p>
        </p:txBody>
      </p:sp>
      <p:sp>
        <p:nvSpPr>
          <p:cNvPr id="207" name="Shape 207"/>
          <p:cNvSpPr txBox="1"/>
          <p:nvPr>
            <p:ph idx="1" type="body"/>
          </p:nvPr>
        </p:nvSpPr>
        <p:spPr>
          <a:xfrm>
            <a:off x="311700" y="1288200"/>
            <a:ext cx="8520600" cy="3416400"/>
          </a:xfrm>
          <a:prstGeom prst="rect">
            <a:avLst/>
          </a:prstGeom>
        </p:spPr>
        <p:txBody>
          <a:bodyPr anchorCtr="0" anchor="t" bIns="68575" lIns="68575" rIns="68575" wrap="square" tIns="68575">
            <a:noAutofit/>
          </a:bodyPr>
          <a:lstStyle/>
          <a:p>
            <a:pPr indent="-419100" lvl="0" marL="457200" rtl="0">
              <a:lnSpc>
                <a:spcPct val="115000"/>
              </a:lnSpc>
              <a:spcBef>
                <a:spcPts val="0"/>
              </a:spcBef>
              <a:spcAft>
                <a:spcPts val="1600"/>
              </a:spcAft>
              <a:buClr>
                <a:srgbClr val="FFFFFF"/>
              </a:buClr>
              <a:buSzPct val="100000"/>
              <a:buFont typeface="Rokkitt"/>
              <a:buAutoNum type="arabicPeriod" startAt="5"/>
            </a:pPr>
            <a:r>
              <a:rPr lang="en" sz="3000">
                <a:solidFill>
                  <a:schemeClr val="lt1"/>
                </a:solidFill>
                <a:latin typeface="Rokkitt"/>
                <a:ea typeface="Rokkitt"/>
                <a:cs typeface="Rokkitt"/>
                <a:sym typeface="Rokkitt"/>
              </a:rPr>
              <a:t>T/F—Benson High School is one of the PPS Educational Options.</a:t>
            </a:r>
          </a:p>
          <a:p>
            <a:pPr lvl="0" rtl="0">
              <a:spcBef>
                <a:spcPts val="0"/>
              </a:spcBef>
              <a:buNone/>
            </a:pPr>
            <a:r>
              <a:t/>
            </a:r>
            <a:endParaRPr sz="3000">
              <a:solidFill>
                <a:srgbClr val="FFFFFF"/>
              </a:solidFill>
              <a:latin typeface="Rokkitt"/>
              <a:ea typeface="Rokkitt"/>
              <a:cs typeface="Rokkitt"/>
              <a:sym typeface="Rokkitt"/>
            </a:endParaRPr>
          </a:p>
        </p:txBody>
      </p:sp>
    </p:spTree>
  </p:cSld>
  <p:clrMapOvr>
    <a:masterClrMapping/>
  </p:clrMapOvr>
</p:sld>
</file>

<file path=ppt/theme/theme1.xml><?xml version="1.0" encoding="utf-8"?>
<a:theme xmlns:a="http://schemas.openxmlformats.org/drawingml/2006/main" xmlns:r="http://schemas.openxmlformats.org/officeDocument/2006/relationships" name="Wood Type">
  <a:themeElements>
    <a:clrScheme name="Wood Type">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